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3.xml" ContentType="application/vnd.openxmlformats-officedocument.theme+xml"/>
  <Override PartName="/ppt/slideLayouts/slideLayout2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98" r:id="rId3"/>
    <p:sldMasterId id="2147483674" r:id="rId4"/>
  </p:sldMasterIdLst>
  <p:notesMasterIdLst>
    <p:notesMasterId r:id="rId23"/>
  </p:notesMasterIdLst>
  <p:handoutMasterIdLst>
    <p:handoutMasterId r:id="rId24"/>
  </p:handoutMasterIdLst>
  <p:sldIdLst>
    <p:sldId id="335" r:id="rId5"/>
    <p:sldId id="336" r:id="rId6"/>
    <p:sldId id="2147474050" r:id="rId7"/>
    <p:sldId id="2147474056" r:id="rId8"/>
    <p:sldId id="2147474063" r:id="rId9"/>
    <p:sldId id="2147474060" r:id="rId10"/>
    <p:sldId id="2147474061" r:id="rId11"/>
    <p:sldId id="2147474062" r:id="rId12"/>
    <p:sldId id="2147474046" r:id="rId13"/>
    <p:sldId id="2147474052" r:id="rId14"/>
    <p:sldId id="2147474051" r:id="rId15"/>
    <p:sldId id="2147474064" r:id="rId16"/>
    <p:sldId id="2147474049" r:id="rId17"/>
    <p:sldId id="2147474041" r:id="rId18"/>
    <p:sldId id="2147474047" r:id="rId19"/>
    <p:sldId id="2147474048" r:id="rId20"/>
    <p:sldId id="2147474045" r:id="rId21"/>
    <p:sldId id="2147474040"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DC25E"/>
    <a:srgbClr val="EBF2F5"/>
    <a:srgbClr val="FF9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A4CA375-2C45-2744-BDA3-EC176C5A000E}" v="20" dt="2024-04-12T04:19:35.187"/>
  </p1510:revLst>
</p1510:revInfo>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1818" autoAdjust="0"/>
    <p:restoredTop sz="85494" autoAdjust="0"/>
  </p:normalViewPr>
  <p:slideViewPr>
    <p:cSldViewPr snapToGrid="0">
      <p:cViewPr varScale="1">
        <p:scale>
          <a:sx n="51" d="100"/>
          <a:sy n="51" d="100"/>
        </p:scale>
        <p:origin x="544" y="24"/>
      </p:cViewPr>
      <p:guideLst>
        <p:guide orient="horz" pos="2160"/>
        <p:guide pos="3840"/>
      </p:guideLst>
    </p:cSldViewPr>
  </p:slideViewPr>
  <p:notesTextViewPr>
    <p:cViewPr>
      <p:scale>
        <a:sx n="125" d="100"/>
        <a:sy n="125" d="100"/>
      </p:scale>
      <p:origin x="0" y="0"/>
    </p:cViewPr>
  </p:notesTextViewPr>
  <p:notesViewPr>
    <p:cSldViewPr snapToGrid="0">
      <p:cViewPr varScale="1">
        <p:scale>
          <a:sx n="68" d="100"/>
          <a:sy n="68" d="100"/>
        </p:scale>
        <p:origin x="2808" y="5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0E08F2E-5F06-4CE2-A139-452A1382A6F0}" type="datetimeFigureOut">
              <a:rPr lang="en-US"/>
              <a:t>8/30/2024</a:t>
            </a:fld>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828588A-5C4E-401A-AECC-B6F63A9DE965}" type="slidenum">
              <a:rPr/>
              <a:t>‹#›</a:t>
            </a:fld>
            <a:endParaRPr/>
          </a:p>
        </p:txBody>
      </p:sp>
    </p:spTree>
    <p:extLst>
      <p:ext uri="{BB962C8B-B14F-4D97-AF65-F5344CB8AC3E}">
        <p14:creationId xmlns:p14="http://schemas.microsoft.com/office/powerpoint/2010/main" val="10599797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A4C5DC6-1594-414D-9341-ABA08739246C}" type="datetimeFigureOut">
              <a:rPr lang="en-US"/>
              <a:t>8/30/2024</a:t>
            </a:fld>
            <a:endParaRP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7542409-6A04-4DC6-AC3A-D3758287A8F2}" type="slidenum">
              <a:rPr/>
              <a:t>‹#›</a:t>
            </a:fld>
            <a:endParaRPr/>
          </a:p>
        </p:txBody>
      </p:sp>
    </p:spTree>
    <p:extLst>
      <p:ext uri="{BB962C8B-B14F-4D97-AF65-F5344CB8AC3E}">
        <p14:creationId xmlns:p14="http://schemas.microsoft.com/office/powerpoint/2010/main" val="25411505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660C6E2-5DA3-429F-B504-2577284A76E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825101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7542409-6A04-4DC6-AC3A-D3758287A8F2}" type="slidenum">
              <a:rPr lang="en-US" smtClean="0"/>
              <a:t>15</a:t>
            </a:fld>
            <a:endParaRPr lang="en-US"/>
          </a:p>
        </p:txBody>
      </p:sp>
    </p:spTree>
    <p:extLst>
      <p:ext uri="{BB962C8B-B14F-4D97-AF65-F5344CB8AC3E}">
        <p14:creationId xmlns:p14="http://schemas.microsoft.com/office/powerpoint/2010/main" val="9991882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7542409-6A04-4DC6-AC3A-D3758287A8F2}" type="slidenum">
              <a:rPr lang="en-US" smtClean="0"/>
              <a:t>16</a:t>
            </a:fld>
            <a:endParaRPr lang="en-US"/>
          </a:p>
        </p:txBody>
      </p:sp>
    </p:spTree>
    <p:extLst>
      <p:ext uri="{BB962C8B-B14F-4D97-AF65-F5344CB8AC3E}">
        <p14:creationId xmlns:p14="http://schemas.microsoft.com/office/powerpoint/2010/main" val="208334066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9" name="Rectangle 8"/>
          <p:cNvSpPr/>
          <p:nvPr/>
        </p:nvSpPr>
        <p:spPr>
          <a:xfrm>
            <a:off x="1600200" y="0"/>
            <a:ext cx="5029200" cy="59436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ctrTitle"/>
          </p:nvPr>
        </p:nvSpPr>
        <p:spPr>
          <a:xfrm>
            <a:off x="1751777" y="3019706"/>
            <a:ext cx="4846320" cy="2387600"/>
          </a:xfrm>
        </p:spPr>
        <p:txBody>
          <a:bodyPr anchor="b">
            <a:normAutofit/>
          </a:bodyPr>
          <a:lstStyle>
            <a:lvl1pPr algn="l">
              <a:lnSpc>
                <a:spcPct val="90000"/>
              </a:lnSpc>
              <a:defRPr sz="4800">
                <a:solidFill>
                  <a:schemeClr val="bg1"/>
                </a:solidFill>
              </a:defRPr>
            </a:lvl1pPr>
          </a:lstStyle>
          <a:p>
            <a:r>
              <a:rPr lang="en-US"/>
              <a:t>Click to edit Master title style</a:t>
            </a:r>
            <a:endParaRPr/>
          </a:p>
        </p:txBody>
      </p:sp>
      <p:sp>
        <p:nvSpPr>
          <p:cNvPr id="3" name="Subtitle 2"/>
          <p:cNvSpPr>
            <a:spLocks noGrp="1"/>
          </p:cNvSpPr>
          <p:nvPr>
            <p:ph type="subTitle" idx="1"/>
          </p:nvPr>
        </p:nvSpPr>
        <p:spPr>
          <a:xfrm>
            <a:off x="1751777" y="5381894"/>
            <a:ext cx="4846320" cy="448056"/>
          </a:xfrm>
        </p:spPr>
        <p:txBody>
          <a:bodyPr>
            <a:normAutofit/>
          </a:bodyPr>
          <a:lstStyle>
            <a:lvl1pPr marL="0" indent="0" algn="l">
              <a:spcBef>
                <a:spcPts val="0"/>
              </a:spcBef>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a:p>
        </p:txBody>
      </p:sp>
      <p:pic>
        <p:nvPicPr>
          <p:cNvPr id="8" name="Picture 7" descr="Puffy white clouds in deep blue sky"/>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0" y="2057400"/>
            <a:ext cx="1490472" cy="3886200"/>
          </a:xfrm>
          <a:prstGeom prst="rect">
            <a:avLst/>
          </a:prstGeom>
        </p:spPr>
      </p:pic>
      <p:pic>
        <p:nvPicPr>
          <p:cNvPr id="10" name="Picture 9" descr="Closeup of plant shoot"/>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6739128" y="2057400"/>
            <a:ext cx="2060767" cy="3886200"/>
          </a:xfrm>
          <a:prstGeom prst="rect">
            <a:avLst/>
          </a:prstGeom>
        </p:spPr>
      </p:pic>
      <p:pic>
        <p:nvPicPr>
          <p:cNvPr id="11" name="Picture 10" descr="Waves"/>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8909623" y="2057400"/>
            <a:ext cx="3282696" cy="3886200"/>
          </a:xfrm>
          <a:prstGeom prst="rect">
            <a:avLst/>
          </a:prstGeom>
        </p:spPr>
      </p:pic>
    </p:spTree>
    <p:extLst>
      <p:ext uri="{BB962C8B-B14F-4D97-AF65-F5344CB8AC3E}">
        <p14:creationId xmlns:p14="http://schemas.microsoft.com/office/powerpoint/2010/main" val="698731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6" name="Slide Number Placeholder 5"/>
          <p:cNvSpPr>
            <a:spLocks noGrp="1"/>
          </p:cNvSpPr>
          <p:nvPr>
            <p:ph type="sldNum" sz="quarter" idx="12"/>
          </p:nvPr>
        </p:nvSpPr>
        <p:spPr/>
        <p:txBody>
          <a:bodyPr/>
          <a:lstStyle/>
          <a:p>
            <a:fld id="{9CD8D479-8942-46E8-A226-A4E01F7A105C}" type="slidenum">
              <a:rPr/>
              <a:t>‹#›</a:t>
            </a:fld>
            <a:endParaRPr/>
          </a:p>
        </p:txBody>
      </p:sp>
      <p:sp>
        <p:nvSpPr>
          <p:cNvPr id="4" name="Date Placeholder 3"/>
          <p:cNvSpPr>
            <a:spLocks noGrp="1"/>
          </p:cNvSpPr>
          <p:nvPr>
            <p:ph type="dt" sz="half" idx="10"/>
          </p:nvPr>
        </p:nvSpPr>
        <p:spPr/>
        <p:txBody>
          <a:bodyPr/>
          <a:lstStyle/>
          <a:p>
            <a:fld id="{C9B55A74-0919-413E-865C-E0E8D1722ED7}" type="datetime1">
              <a:rPr lang="en-US" smtClean="0"/>
              <a:pPr/>
              <a:t>8/30/2024</a:t>
            </a:fld>
            <a:endParaRPr lang="en-US" dirty="0"/>
          </a:p>
        </p:txBody>
      </p:sp>
      <p:sp>
        <p:nvSpPr>
          <p:cNvPr id="5" name="Footer Placeholder 4"/>
          <p:cNvSpPr>
            <a:spLocks noGrp="1"/>
          </p:cNvSpPr>
          <p:nvPr>
            <p:ph type="ftr" sz="quarter" idx="11"/>
          </p:nvPr>
        </p:nvSpPr>
        <p:spPr/>
        <p:txBody>
          <a:bodyPr/>
          <a:lstStyle>
            <a:lvl1pPr>
              <a:defRPr/>
            </a:lvl1pPr>
          </a:lstStyle>
          <a:p>
            <a:r>
              <a:rPr lang="en-US" dirty="0"/>
              <a:t>Add a footer</a:t>
            </a:r>
          </a:p>
        </p:txBody>
      </p:sp>
    </p:spTree>
    <p:extLst>
      <p:ext uri="{BB962C8B-B14F-4D97-AF65-F5344CB8AC3E}">
        <p14:creationId xmlns:p14="http://schemas.microsoft.com/office/powerpoint/2010/main" val="7207092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190500"/>
            <a:ext cx="2057400" cy="5986463"/>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838200" y="190500"/>
            <a:ext cx="7734300" cy="59864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6" name="Slide Number Placeholder 5"/>
          <p:cNvSpPr>
            <a:spLocks noGrp="1"/>
          </p:cNvSpPr>
          <p:nvPr>
            <p:ph type="sldNum" sz="quarter" idx="12"/>
          </p:nvPr>
        </p:nvSpPr>
        <p:spPr/>
        <p:txBody>
          <a:bodyPr/>
          <a:lstStyle/>
          <a:p>
            <a:fld id="{9CD8D479-8942-46E8-A226-A4E01F7A105C}" type="slidenum">
              <a:rPr/>
              <a:t>‹#›</a:t>
            </a:fld>
            <a:endParaRPr/>
          </a:p>
        </p:txBody>
      </p:sp>
      <p:sp>
        <p:nvSpPr>
          <p:cNvPr id="4" name="Date Placeholder 3"/>
          <p:cNvSpPr>
            <a:spLocks noGrp="1"/>
          </p:cNvSpPr>
          <p:nvPr>
            <p:ph type="dt" sz="half" idx="10"/>
          </p:nvPr>
        </p:nvSpPr>
        <p:spPr/>
        <p:txBody>
          <a:bodyPr/>
          <a:lstStyle/>
          <a:p>
            <a:fld id="{25BFE46A-5893-4F80-829A-F37AF8AAC03B}" type="datetime1">
              <a:rPr lang="en-US" smtClean="0"/>
              <a:pPr/>
              <a:t>8/30/2024</a:t>
            </a:fld>
            <a:endParaRPr lang="en-US" dirty="0"/>
          </a:p>
        </p:txBody>
      </p:sp>
      <p:sp>
        <p:nvSpPr>
          <p:cNvPr id="5" name="Footer Placeholder 4"/>
          <p:cNvSpPr>
            <a:spLocks noGrp="1"/>
          </p:cNvSpPr>
          <p:nvPr>
            <p:ph type="ftr" sz="quarter" idx="11"/>
          </p:nvPr>
        </p:nvSpPr>
        <p:spPr/>
        <p:txBody>
          <a:bodyPr/>
          <a:lstStyle>
            <a:lvl1pPr>
              <a:defRPr/>
            </a:lvl1pPr>
          </a:lstStyle>
          <a:p>
            <a:r>
              <a:rPr lang="en-US" dirty="0"/>
              <a:t>Add a footer</a:t>
            </a:r>
          </a:p>
        </p:txBody>
      </p:sp>
    </p:spTree>
    <p:extLst>
      <p:ext uri="{BB962C8B-B14F-4D97-AF65-F5344CB8AC3E}">
        <p14:creationId xmlns:p14="http://schemas.microsoft.com/office/powerpoint/2010/main" val="1021014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normAutofit/>
          </a:bodyPr>
          <a:lstStyle>
            <a:lvl1pPr algn="ctr">
              <a:defRPr sz="4400" b="1">
                <a:solidFill>
                  <a:schemeClr val="bg1"/>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Subtitle 2"/>
          <p:cNvSpPr>
            <a:spLocks noGrp="1"/>
          </p:cNvSpPr>
          <p:nvPr>
            <p:ph type="subTitle" idx="1"/>
          </p:nvPr>
        </p:nvSpPr>
        <p:spPr>
          <a:xfrm>
            <a:off x="1528099" y="4883150"/>
            <a:ext cx="9144000" cy="1655762"/>
          </a:xfrm>
        </p:spPr>
        <p:txBody>
          <a:bodyPr/>
          <a:lstStyle>
            <a:lvl1pPr marL="0" indent="0" algn="ctr">
              <a:buNone/>
              <a:defRPr sz="2400" b="1">
                <a:solidFill>
                  <a:srgbClr val="01758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EB2370B-E6B1-492D-B533-F3B626D11FDA}"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30/08/2024</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8A8AAE-6C24-4A90-9BCE-920F15156CB5}"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3352" y="260648"/>
            <a:ext cx="2181728" cy="1002974"/>
          </a:xfrm>
          <a:prstGeom prst="rect">
            <a:avLst/>
          </a:prstGeom>
        </p:spPr>
      </p:pic>
    </p:spTree>
    <p:extLst>
      <p:ext uri="{BB962C8B-B14F-4D97-AF65-F5344CB8AC3E}">
        <p14:creationId xmlns:p14="http://schemas.microsoft.com/office/powerpoint/2010/main" val="19934820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bg1"/>
        </a:solid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1283804"/>
          </a:xfrm>
          <a:prstGeom prst="rect">
            <a:avLst/>
          </a:prstGeom>
        </p:spPr>
      </p:pic>
      <p:sp>
        <p:nvSpPr>
          <p:cNvPr id="2" name="Title 1"/>
          <p:cNvSpPr>
            <a:spLocks noGrp="1"/>
          </p:cNvSpPr>
          <p:nvPr>
            <p:ph type="title"/>
          </p:nvPr>
        </p:nvSpPr>
        <p:spPr>
          <a:xfrm>
            <a:off x="1701080" y="47934"/>
            <a:ext cx="10515600" cy="1325563"/>
          </a:xfrm>
        </p:spPr>
        <p:txBody>
          <a:bodyPr/>
          <a:lstStyle>
            <a:lvl1pPr>
              <a:defRPr sz="4000">
                <a:solidFill>
                  <a:schemeClr val="bg1"/>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p:cNvSpPr>
            <a:spLocks noGrp="1"/>
          </p:cNvSpPr>
          <p:nvPr>
            <p:ph idx="1"/>
          </p:nvPr>
        </p:nvSpPr>
        <p:spPr/>
        <p:txBody>
          <a:bodyPr/>
          <a:lstStyle>
            <a:lvl1pPr>
              <a:buClr>
                <a:srgbClr val="F3722B"/>
              </a:buClr>
              <a:defRPr>
                <a:solidFill>
                  <a:srgbClr val="015D67"/>
                </a:solidFill>
              </a:defRPr>
            </a:lvl1pPr>
            <a:lvl2pPr>
              <a:defRPr>
                <a:latin typeface="Arial" panose="020B0604020202020204" pitchFamily="34" charset="0"/>
                <a:cs typeface="Arial" panose="020B0604020202020204" pitchFamily="34" charset="0"/>
              </a:defRPr>
            </a:lvl2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64B1E70-E9FC-4244-8E01-65748D5FD3DB}"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30/08/2024</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C1673A8-B4B2-4C81-B9D8-E26EE0A0E849}"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684154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EB2370B-E6B1-492D-B533-F3B626D11FDA}"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30/08/2024</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8A8AAE-6C24-4A90-9BCE-920F15156CB5}"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533558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64B1E70-E9FC-4244-8E01-65748D5FD3DB}"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30/08/2024</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C1673A8-B4B2-4C81-B9D8-E26EE0A0E849}"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8680705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64B1E70-E9FC-4244-8E01-65748D5FD3DB}"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30/08/2024</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C1673A8-B4B2-4C81-B9D8-E26EE0A0E849}"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6371227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64B1E70-E9FC-4244-8E01-65748D5FD3DB}"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30/08/2024</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C1673A8-B4B2-4C81-B9D8-E26EE0A0E849}"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1569708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EB2370B-E6B1-492D-B533-F3B626D11FDA}"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30/08/2024</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8A8AAE-6C24-4A90-9BCE-920F15156CB5}"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3242531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64B1E70-E9FC-4244-8E01-65748D5FD3DB}"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30/08/2024</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C1673A8-B4B2-4C81-B9D8-E26EE0A0E849}"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0016667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6" name="Slide Number Placeholder 5"/>
          <p:cNvSpPr>
            <a:spLocks noGrp="1"/>
          </p:cNvSpPr>
          <p:nvPr>
            <p:ph type="sldNum" sz="quarter" idx="12"/>
          </p:nvPr>
        </p:nvSpPr>
        <p:spPr/>
        <p:txBody>
          <a:bodyPr/>
          <a:lstStyle/>
          <a:p>
            <a:fld id="{9CD8D479-8942-46E8-A226-A4E01F7A105C}" type="slidenum">
              <a:rPr/>
              <a:t>‹#›</a:t>
            </a:fld>
            <a:endParaRPr/>
          </a:p>
        </p:txBody>
      </p:sp>
      <p:sp>
        <p:nvSpPr>
          <p:cNvPr id="4" name="Date Placeholder 3"/>
          <p:cNvSpPr>
            <a:spLocks noGrp="1"/>
          </p:cNvSpPr>
          <p:nvPr>
            <p:ph type="dt" sz="half" idx="10"/>
          </p:nvPr>
        </p:nvSpPr>
        <p:spPr/>
        <p:txBody>
          <a:bodyPr/>
          <a:lstStyle/>
          <a:p>
            <a:fld id="{6DD1B487-36FD-4CED-B07A-1A81FC6540B1}" type="datetime1">
              <a:rPr lang="en-US" smtClean="0"/>
              <a:pPr/>
              <a:t>8/30/2024</a:t>
            </a:fld>
            <a:endParaRPr lang="en-US" dirty="0"/>
          </a:p>
        </p:txBody>
      </p:sp>
      <p:sp>
        <p:nvSpPr>
          <p:cNvPr id="5" name="Footer Placeholder 4"/>
          <p:cNvSpPr>
            <a:spLocks noGrp="1"/>
          </p:cNvSpPr>
          <p:nvPr>
            <p:ph type="ftr" sz="quarter" idx="11"/>
          </p:nvPr>
        </p:nvSpPr>
        <p:spPr/>
        <p:txBody>
          <a:bodyPr/>
          <a:lstStyle>
            <a:lvl1pPr>
              <a:defRPr/>
            </a:lvl1pPr>
          </a:lstStyle>
          <a:p>
            <a:r>
              <a:rPr lang="en-US" dirty="0"/>
              <a:t>Add a footer</a:t>
            </a:r>
          </a:p>
        </p:txBody>
      </p:sp>
    </p:spTree>
    <p:extLst>
      <p:ext uri="{BB962C8B-B14F-4D97-AF65-F5344CB8AC3E}">
        <p14:creationId xmlns:p14="http://schemas.microsoft.com/office/powerpoint/2010/main" val="34051168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EB2370B-E6B1-492D-B533-F3B626D11FDA}"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30/08/2024</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8A8AAE-6C24-4A90-9BCE-920F15156CB5}"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39600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64B1E70-E9FC-4244-8E01-65748D5FD3DB}"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30/08/2024</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C1673A8-B4B2-4C81-B9D8-E26EE0A0E849}"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325071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64B1E70-E9FC-4244-8E01-65748D5FD3DB}"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30/08/2024</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C1673A8-B4B2-4C81-B9D8-E26EE0A0E849}"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6971988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pPr marL="0" lvl="0" indent="0" algn="l"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219747027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98232"/>
            <a:ext cx="12192000" cy="1281043"/>
          </a:xfrm>
          <a:prstGeom prst="rect">
            <a:avLst/>
          </a:prstGeom>
        </p:spPr>
      </p:pic>
      <p:sp>
        <p:nvSpPr>
          <p:cNvPr id="2" name="Title 1"/>
          <p:cNvSpPr>
            <a:spLocks noGrp="1"/>
          </p:cNvSpPr>
          <p:nvPr>
            <p:ph type="title"/>
          </p:nvPr>
        </p:nvSpPr>
        <p:spPr>
          <a:xfrm>
            <a:off x="1912257" y="-70302"/>
            <a:ext cx="10515600" cy="1325563"/>
          </a:xfrm>
        </p:spPr>
        <p:txBody>
          <a:bodyPr>
            <a:normAutofit/>
          </a:bodyPr>
          <a:lstStyle>
            <a:lvl1pPr>
              <a:defRPr sz="3600">
                <a:solidFill>
                  <a:schemeClr val="bg1"/>
                </a:solidFill>
                <a:latin typeface="Arial" panose="020B0604020202020204" pitchFamily="34" charset="0"/>
                <a:cs typeface="Arial" panose="020B0604020202020204" pitchFamily="34" charset="0"/>
              </a:defRPr>
            </a:lvl1pPr>
          </a:lstStyle>
          <a:p>
            <a:r>
              <a:rPr lang="en-US"/>
              <a:t>Click to edit Master title style</a:t>
            </a:r>
            <a:endParaRPr lang="vi-VN"/>
          </a:p>
        </p:txBody>
      </p:sp>
      <p:sp>
        <p:nvSpPr>
          <p:cNvPr id="3" name="Content Placeholder 2"/>
          <p:cNvSpPr>
            <a:spLocks noGrp="1"/>
          </p:cNvSpPr>
          <p:nvPr>
            <p:ph idx="1"/>
          </p:nvPr>
        </p:nvSpPr>
        <p:spPr/>
        <p:txBody>
          <a:bodyPr/>
          <a:lstStyle>
            <a:lvl1pPr>
              <a:buClr>
                <a:srgbClr val="F25712"/>
              </a:buClr>
              <a:defRPr>
                <a:solidFill>
                  <a:srgbClr val="128A97"/>
                </a:solidFill>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0" lvl="0" indent="0" algn="l"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179192647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98232"/>
            <a:ext cx="12192000" cy="1281043"/>
          </a:xfrm>
          <a:prstGeom prst="rect">
            <a:avLst/>
          </a:prstGeom>
        </p:spPr>
      </p:pic>
      <p:sp>
        <p:nvSpPr>
          <p:cNvPr id="2" name="Title 1"/>
          <p:cNvSpPr>
            <a:spLocks noGrp="1"/>
          </p:cNvSpPr>
          <p:nvPr>
            <p:ph type="title"/>
          </p:nvPr>
        </p:nvSpPr>
        <p:spPr>
          <a:xfrm>
            <a:off x="1912257" y="-70302"/>
            <a:ext cx="10515600" cy="1325563"/>
          </a:xfrm>
        </p:spPr>
        <p:txBody>
          <a:bodyPr>
            <a:normAutofit/>
          </a:bodyPr>
          <a:lstStyle>
            <a:lvl1pPr>
              <a:defRPr sz="3600">
                <a:solidFill>
                  <a:schemeClr val="bg1"/>
                </a:solidFill>
                <a:latin typeface="Arial" panose="020B0604020202020204" pitchFamily="34" charset="0"/>
                <a:cs typeface="Arial" panose="020B0604020202020204" pitchFamily="34" charset="0"/>
              </a:defRPr>
            </a:lvl1pPr>
          </a:lstStyle>
          <a:p>
            <a:r>
              <a:rPr lang="en-US"/>
              <a:t>Click to edit Master title style</a:t>
            </a:r>
            <a:endParaRPr lang="vi-VN"/>
          </a:p>
        </p:txBody>
      </p:sp>
      <p:sp>
        <p:nvSpPr>
          <p:cNvPr id="3" name="Content Placeholder 2"/>
          <p:cNvSpPr>
            <a:spLocks noGrp="1"/>
          </p:cNvSpPr>
          <p:nvPr>
            <p:ph idx="1"/>
          </p:nvPr>
        </p:nvSpPr>
        <p:spPr/>
        <p:txBody>
          <a:bodyPr/>
          <a:lstStyle>
            <a:lvl1pPr>
              <a:buClr>
                <a:srgbClr val="F25712"/>
              </a:buClr>
              <a:defRPr>
                <a:solidFill>
                  <a:srgbClr val="128A97"/>
                </a:solidFill>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0" lvl="0" indent="0" algn="l"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6269711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8" name="Rectangle 7"/>
          <p:cNvSpPr/>
          <p:nvPr/>
        </p:nvSpPr>
        <p:spPr>
          <a:xfrm>
            <a:off x="1600199" y="2059146"/>
            <a:ext cx="7199696" cy="38862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1751777" y="2263913"/>
            <a:ext cx="6949440" cy="3143393"/>
          </a:xfrm>
        </p:spPr>
        <p:txBody>
          <a:bodyPr anchor="b"/>
          <a:lstStyle>
            <a:lvl1pPr>
              <a:defRPr sz="6000">
                <a:solidFill>
                  <a:schemeClr val="bg1"/>
                </a:solidFill>
              </a:defRPr>
            </a:lvl1pPr>
          </a:lstStyle>
          <a:p>
            <a:r>
              <a:rPr lang="en-US"/>
              <a:t>Click to edit Master title style</a:t>
            </a:r>
            <a:endParaRPr/>
          </a:p>
        </p:txBody>
      </p:sp>
      <p:sp>
        <p:nvSpPr>
          <p:cNvPr id="3" name="Text Placeholder 2"/>
          <p:cNvSpPr>
            <a:spLocks noGrp="1"/>
          </p:cNvSpPr>
          <p:nvPr>
            <p:ph type="body" idx="1"/>
          </p:nvPr>
        </p:nvSpPr>
        <p:spPr>
          <a:xfrm>
            <a:off x="1751777" y="5381893"/>
            <a:ext cx="6949440" cy="449523"/>
          </a:xfrm>
        </p:spPr>
        <p:txBody>
          <a:bodyPr/>
          <a:lstStyle>
            <a:lvl1pPr marL="0" indent="0">
              <a:spcBef>
                <a:spcPts val="0"/>
              </a:spcBef>
              <a:buNone/>
              <a:defRPr sz="2400">
                <a:solidFill>
                  <a:schemeClr val="bg1"/>
                </a:solidFill>
              </a:defRPr>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pic>
        <p:nvPicPr>
          <p:cNvPr id="11" name="Picture 10" descr="Closeup of green plants"/>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0" y="2059146"/>
            <a:ext cx="1490472" cy="3886200"/>
          </a:xfrm>
          <a:prstGeom prst="rect">
            <a:avLst/>
          </a:prstGeom>
        </p:spPr>
      </p:pic>
      <p:pic>
        <p:nvPicPr>
          <p:cNvPr id="9" name="Picture 8" descr="Waves"/>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8909623" y="2059146"/>
            <a:ext cx="3282696" cy="3886200"/>
          </a:xfrm>
          <a:prstGeom prst="rect">
            <a:avLst/>
          </a:prstGeom>
        </p:spPr>
      </p:pic>
    </p:spTree>
    <p:extLst>
      <p:ext uri="{BB962C8B-B14F-4D97-AF65-F5344CB8AC3E}">
        <p14:creationId xmlns:p14="http://schemas.microsoft.com/office/powerpoint/2010/main" val="12898942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3768">
          <p15:clr>
            <a:srgbClr val="FDE53C"/>
          </p15:clr>
        </p15:guide>
        <p15:guide id="2" orient="horz" pos="1296">
          <p15:clr>
            <a:srgbClr val="FDE53C"/>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409700" y="1556281"/>
            <a:ext cx="4610099" cy="4620682"/>
          </a:xfrm>
        </p:spPr>
        <p:txBody>
          <a:bodyPr/>
          <a:lstStyle>
            <a:lvl1pPr>
              <a:defRPr sz="22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Content Placeholder 3"/>
          <p:cNvSpPr>
            <a:spLocks noGrp="1"/>
          </p:cNvSpPr>
          <p:nvPr>
            <p:ph sz="half" idx="2"/>
          </p:nvPr>
        </p:nvSpPr>
        <p:spPr>
          <a:xfrm>
            <a:off x="6172200" y="1556281"/>
            <a:ext cx="4609775" cy="4620682"/>
          </a:xfrm>
        </p:spPr>
        <p:txBody>
          <a:bodyPr/>
          <a:lstStyle>
            <a:lvl1pPr>
              <a:defRPr sz="22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7" name="Slide Number Placeholder 6"/>
          <p:cNvSpPr>
            <a:spLocks noGrp="1"/>
          </p:cNvSpPr>
          <p:nvPr>
            <p:ph type="sldNum" sz="quarter" idx="12"/>
          </p:nvPr>
        </p:nvSpPr>
        <p:spPr/>
        <p:txBody>
          <a:bodyPr/>
          <a:lstStyle/>
          <a:p>
            <a:fld id="{9CD8D479-8942-46E8-A226-A4E01F7A105C}" type="slidenum">
              <a:rPr/>
              <a:t>‹#›</a:t>
            </a:fld>
            <a:endParaRPr/>
          </a:p>
        </p:txBody>
      </p:sp>
      <p:sp>
        <p:nvSpPr>
          <p:cNvPr id="5" name="Date Placeholder 4"/>
          <p:cNvSpPr>
            <a:spLocks noGrp="1"/>
          </p:cNvSpPr>
          <p:nvPr>
            <p:ph type="dt" sz="half" idx="10"/>
          </p:nvPr>
        </p:nvSpPr>
        <p:spPr/>
        <p:txBody>
          <a:bodyPr/>
          <a:lstStyle/>
          <a:p>
            <a:fld id="{93A66BA0-BF77-43AC-894A-20AD8220B887}" type="datetime1">
              <a:rPr lang="en-US" smtClean="0"/>
              <a:pPr/>
              <a:t>8/30/2024</a:t>
            </a:fld>
            <a:endParaRPr lang="en-US" dirty="0"/>
          </a:p>
        </p:txBody>
      </p:sp>
      <p:sp>
        <p:nvSpPr>
          <p:cNvPr id="6" name="Footer Placeholder 5"/>
          <p:cNvSpPr>
            <a:spLocks noGrp="1"/>
          </p:cNvSpPr>
          <p:nvPr>
            <p:ph type="ftr" sz="quarter" idx="11"/>
          </p:nvPr>
        </p:nvSpPr>
        <p:spPr/>
        <p:txBody>
          <a:bodyPr/>
          <a:lstStyle>
            <a:lvl1pPr>
              <a:defRPr/>
            </a:lvl1pPr>
          </a:lstStyle>
          <a:p>
            <a:r>
              <a:rPr lang="en-US" dirty="0"/>
              <a:t>Add a footer</a:t>
            </a:r>
          </a:p>
        </p:txBody>
      </p:sp>
    </p:spTree>
    <p:extLst>
      <p:ext uri="{BB962C8B-B14F-4D97-AF65-F5344CB8AC3E}">
        <p14:creationId xmlns:p14="http://schemas.microsoft.com/office/powerpoint/2010/main" val="2781687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Text Placeholder 2"/>
          <p:cNvSpPr>
            <a:spLocks noGrp="1"/>
          </p:cNvSpPr>
          <p:nvPr>
            <p:ph type="body" idx="1"/>
          </p:nvPr>
        </p:nvSpPr>
        <p:spPr>
          <a:xfrm>
            <a:off x="1409699" y="1554480"/>
            <a:ext cx="4608576" cy="823912"/>
          </a:xfrm>
        </p:spPr>
        <p:txBody>
          <a:bodyPr anchor="b">
            <a:normAutofit/>
          </a:bodyPr>
          <a:lstStyle>
            <a:lvl1pPr marL="0" indent="0">
              <a:spcBef>
                <a:spcPts val="0"/>
              </a:spcBef>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409699" y="2434147"/>
            <a:ext cx="4608576" cy="3811271"/>
          </a:xfrm>
        </p:spPr>
        <p:txBody>
          <a:bodyPr/>
          <a:lstStyle>
            <a:lvl1pPr>
              <a:defRPr sz="22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Text Placeholder 4"/>
          <p:cNvSpPr>
            <a:spLocks noGrp="1"/>
          </p:cNvSpPr>
          <p:nvPr>
            <p:ph type="body" sz="quarter" idx="3"/>
          </p:nvPr>
        </p:nvSpPr>
        <p:spPr>
          <a:xfrm>
            <a:off x="6172200" y="1554480"/>
            <a:ext cx="4610100" cy="823912"/>
          </a:xfrm>
        </p:spPr>
        <p:txBody>
          <a:bodyPr anchor="b">
            <a:normAutofit/>
          </a:bodyPr>
          <a:lstStyle>
            <a:lvl1pPr marL="0" indent="0">
              <a:spcBef>
                <a:spcPts val="0"/>
              </a:spcBef>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434147"/>
            <a:ext cx="4610100" cy="3811271"/>
          </a:xfrm>
        </p:spPr>
        <p:txBody>
          <a:bodyPr/>
          <a:lstStyle>
            <a:lvl1pPr>
              <a:defRPr sz="22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9" name="Slide Number Placeholder 8"/>
          <p:cNvSpPr>
            <a:spLocks noGrp="1"/>
          </p:cNvSpPr>
          <p:nvPr>
            <p:ph type="sldNum" sz="quarter" idx="12"/>
          </p:nvPr>
        </p:nvSpPr>
        <p:spPr/>
        <p:txBody>
          <a:bodyPr/>
          <a:lstStyle/>
          <a:p>
            <a:fld id="{9CD8D479-8942-46E8-A226-A4E01F7A105C}" type="slidenum">
              <a:rPr/>
              <a:t>‹#›</a:t>
            </a:fld>
            <a:endParaRPr dirty="0"/>
          </a:p>
        </p:txBody>
      </p:sp>
      <p:sp>
        <p:nvSpPr>
          <p:cNvPr id="7" name="Date Placeholder 6"/>
          <p:cNvSpPr>
            <a:spLocks noGrp="1"/>
          </p:cNvSpPr>
          <p:nvPr>
            <p:ph type="dt" sz="half" idx="10"/>
          </p:nvPr>
        </p:nvSpPr>
        <p:spPr/>
        <p:txBody>
          <a:bodyPr/>
          <a:lstStyle/>
          <a:p>
            <a:fld id="{94C81B4D-F060-418E-A958-B2BDC1A258F8}" type="datetime1">
              <a:rPr lang="en-US" smtClean="0"/>
              <a:pPr/>
              <a:t>8/30/2024</a:t>
            </a:fld>
            <a:endParaRPr lang="en-US" dirty="0"/>
          </a:p>
        </p:txBody>
      </p:sp>
      <p:sp>
        <p:nvSpPr>
          <p:cNvPr id="8" name="Footer Placeholder 7"/>
          <p:cNvSpPr>
            <a:spLocks noGrp="1"/>
          </p:cNvSpPr>
          <p:nvPr>
            <p:ph type="ftr" sz="quarter" idx="11"/>
          </p:nvPr>
        </p:nvSpPr>
        <p:spPr/>
        <p:txBody>
          <a:bodyPr/>
          <a:lstStyle>
            <a:lvl1pPr>
              <a:defRPr/>
            </a:lvl1pPr>
          </a:lstStyle>
          <a:p>
            <a:r>
              <a:rPr lang="en-US" dirty="0"/>
              <a:t>Add a footer</a:t>
            </a:r>
          </a:p>
        </p:txBody>
      </p:sp>
    </p:spTree>
    <p:extLst>
      <p:ext uri="{BB962C8B-B14F-4D97-AF65-F5344CB8AC3E}">
        <p14:creationId xmlns:p14="http://schemas.microsoft.com/office/powerpoint/2010/main" val="28271807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5" name="Slide Number Placeholder 4"/>
          <p:cNvSpPr>
            <a:spLocks noGrp="1"/>
          </p:cNvSpPr>
          <p:nvPr>
            <p:ph type="sldNum" sz="quarter" idx="12"/>
          </p:nvPr>
        </p:nvSpPr>
        <p:spPr/>
        <p:txBody>
          <a:bodyPr/>
          <a:lstStyle/>
          <a:p>
            <a:fld id="{9CD8D479-8942-46E8-A226-A4E01F7A105C}" type="slidenum">
              <a:rPr/>
              <a:t>‹#›</a:t>
            </a:fld>
            <a:endParaRPr/>
          </a:p>
        </p:txBody>
      </p:sp>
      <p:sp>
        <p:nvSpPr>
          <p:cNvPr id="3" name="Date Placeholder 2"/>
          <p:cNvSpPr>
            <a:spLocks noGrp="1"/>
          </p:cNvSpPr>
          <p:nvPr>
            <p:ph type="dt" sz="half" idx="10"/>
          </p:nvPr>
        </p:nvSpPr>
        <p:spPr/>
        <p:txBody>
          <a:bodyPr/>
          <a:lstStyle/>
          <a:p>
            <a:fld id="{9386AC23-C97B-41FB-9B89-C7FE0FB631CA}" type="datetime1">
              <a:rPr lang="en-US" smtClean="0"/>
              <a:pPr/>
              <a:t>8/30/2024</a:t>
            </a:fld>
            <a:endParaRPr lang="en-US" dirty="0"/>
          </a:p>
        </p:txBody>
      </p:sp>
      <p:sp>
        <p:nvSpPr>
          <p:cNvPr id="4" name="Footer Placeholder 3"/>
          <p:cNvSpPr>
            <a:spLocks noGrp="1"/>
          </p:cNvSpPr>
          <p:nvPr>
            <p:ph type="ftr" sz="quarter" idx="11"/>
          </p:nvPr>
        </p:nvSpPr>
        <p:spPr/>
        <p:txBody>
          <a:bodyPr/>
          <a:lstStyle>
            <a:lvl1pPr>
              <a:defRPr/>
            </a:lvl1pPr>
          </a:lstStyle>
          <a:p>
            <a:r>
              <a:rPr lang="en-US" dirty="0"/>
              <a:t>Add a footer</a:t>
            </a:r>
          </a:p>
        </p:txBody>
      </p:sp>
    </p:spTree>
    <p:extLst>
      <p:ext uri="{BB962C8B-B14F-4D97-AF65-F5344CB8AC3E}">
        <p14:creationId xmlns:p14="http://schemas.microsoft.com/office/powerpoint/2010/main" val="24658775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CD8D479-8942-46E8-A226-A4E01F7A105C}" type="slidenum">
              <a:rPr/>
              <a:t>‹#›</a:t>
            </a:fld>
            <a:endParaRPr/>
          </a:p>
        </p:txBody>
      </p:sp>
      <p:sp>
        <p:nvSpPr>
          <p:cNvPr id="2" name="Date Placeholder 1"/>
          <p:cNvSpPr>
            <a:spLocks noGrp="1"/>
          </p:cNvSpPr>
          <p:nvPr>
            <p:ph type="dt" sz="half" idx="10"/>
          </p:nvPr>
        </p:nvSpPr>
        <p:spPr/>
        <p:txBody>
          <a:bodyPr/>
          <a:lstStyle/>
          <a:p>
            <a:fld id="{C81B9673-AC7F-4F1F-84E4-F0E5EAAE106D}" type="datetime1">
              <a:rPr lang="en-US" smtClean="0"/>
              <a:pPr/>
              <a:t>8/30/2024</a:t>
            </a:fld>
            <a:endParaRPr lang="en-US" dirty="0"/>
          </a:p>
        </p:txBody>
      </p:sp>
      <p:sp>
        <p:nvSpPr>
          <p:cNvPr id="3" name="Footer Placeholder 2"/>
          <p:cNvSpPr>
            <a:spLocks noGrp="1"/>
          </p:cNvSpPr>
          <p:nvPr>
            <p:ph type="ftr" sz="quarter" idx="11"/>
          </p:nvPr>
        </p:nvSpPr>
        <p:spPr/>
        <p:txBody>
          <a:bodyPr/>
          <a:lstStyle>
            <a:lvl1pPr>
              <a:defRPr/>
            </a:lvl1pPr>
          </a:lstStyle>
          <a:p>
            <a:r>
              <a:rPr lang="en-US" dirty="0"/>
              <a:t>Add a footer</a:t>
            </a:r>
          </a:p>
        </p:txBody>
      </p:sp>
      <p:pic>
        <p:nvPicPr>
          <p:cNvPr id="5" name="Picture 4">
            <a:extLst>
              <a:ext uri="{FF2B5EF4-FFF2-40B4-BE49-F238E27FC236}">
                <a16:creationId xmlns:a16="http://schemas.microsoft.com/office/drawing/2014/main" id="{118F27B1-3EE9-EBC4-2FE0-E5F89F80FA6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1283804"/>
          </a:xfrm>
          <a:prstGeom prst="rect">
            <a:avLst/>
          </a:prstGeom>
        </p:spPr>
      </p:pic>
    </p:spTree>
    <p:extLst>
      <p:ext uri="{BB962C8B-B14F-4D97-AF65-F5344CB8AC3E}">
        <p14:creationId xmlns:p14="http://schemas.microsoft.com/office/powerpoint/2010/main" val="1107393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82434" y="919616"/>
            <a:ext cx="4155622" cy="2532888"/>
          </a:xfrm>
        </p:spPr>
        <p:txBody>
          <a:bodyPr anchor="b"/>
          <a:lstStyle>
            <a:lvl1pPr>
              <a:defRPr sz="3200"/>
            </a:lvl1pPr>
          </a:lstStyle>
          <a:p>
            <a:r>
              <a:rPr lang="en-US"/>
              <a:t>Click to edit Master title style</a:t>
            </a:r>
            <a:endParaRPr/>
          </a:p>
        </p:txBody>
      </p:sp>
      <p:sp>
        <p:nvSpPr>
          <p:cNvPr id="3" name="Content Placeholder 2"/>
          <p:cNvSpPr>
            <a:spLocks noGrp="1"/>
          </p:cNvSpPr>
          <p:nvPr>
            <p:ph idx="1"/>
          </p:nvPr>
        </p:nvSpPr>
        <p:spPr>
          <a:xfrm>
            <a:off x="1409699" y="915923"/>
            <a:ext cx="5216979" cy="5065776"/>
          </a:xfrm>
        </p:spPr>
        <p:txBody>
          <a:bodyPr/>
          <a:lstStyle>
            <a:lvl1pPr>
              <a:defRPr sz="22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Text Placeholder 3"/>
          <p:cNvSpPr>
            <a:spLocks noGrp="1"/>
          </p:cNvSpPr>
          <p:nvPr>
            <p:ph type="body" sz="half" idx="2"/>
          </p:nvPr>
        </p:nvSpPr>
        <p:spPr>
          <a:xfrm>
            <a:off x="6682434" y="3502152"/>
            <a:ext cx="4155622" cy="2479548"/>
          </a:xfrm>
        </p:spPr>
        <p:txBody>
          <a:bodyPr>
            <a:normAutofit/>
          </a:bodyPr>
          <a:lstStyle>
            <a:lvl1pPr marL="0" indent="0">
              <a:spcBef>
                <a:spcPts val="9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9CD8D479-8942-46E8-A226-A4E01F7A105C}" type="slidenum">
              <a:rPr/>
              <a:t>‹#›</a:t>
            </a:fld>
            <a:endParaRPr/>
          </a:p>
        </p:txBody>
      </p:sp>
      <p:sp>
        <p:nvSpPr>
          <p:cNvPr id="5" name="Date Placeholder 4"/>
          <p:cNvSpPr>
            <a:spLocks noGrp="1"/>
          </p:cNvSpPr>
          <p:nvPr>
            <p:ph type="dt" sz="half" idx="10"/>
          </p:nvPr>
        </p:nvSpPr>
        <p:spPr/>
        <p:txBody>
          <a:bodyPr/>
          <a:lstStyle/>
          <a:p>
            <a:fld id="{BA2A3310-D664-4933-9402-AB5DB0887727}" type="datetime1">
              <a:rPr lang="en-US" smtClean="0"/>
              <a:pPr/>
              <a:t>8/30/2024</a:t>
            </a:fld>
            <a:endParaRPr lang="en-US" dirty="0"/>
          </a:p>
        </p:txBody>
      </p:sp>
      <p:sp>
        <p:nvSpPr>
          <p:cNvPr id="6" name="Footer Placeholder 5"/>
          <p:cNvSpPr>
            <a:spLocks noGrp="1"/>
          </p:cNvSpPr>
          <p:nvPr>
            <p:ph type="ftr" sz="quarter" idx="11"/>
          </p:nvPr>
        </p:nvSpPr>
        <p:spPr/>
        <p:txBody>
          <a:bodyPr/>
          <a:lstStyle>
            <a:lvl1pPr>
              <a:defRPr/>
            </a:lvl1pPr>
          </a:lstStyle>
          <a:p>
            <a:r>
              <a:rPr lang="en-US" dirty="0"/>
              <a:t>Add a footer</a:t>
            </a:r>
          </a:p>
        </p:txBody>
      </p:sp>
    </p:spTree>
    <p:extLst>
      <p:ext uri="{BB962C8B-B14F-4D97-AF65-F5344CB8AC3E}">
        <p14:creationId xmlns:p14="http://schemas.microsoft.com/office/powerpoint/2010/main" val="30235495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82435" y="919616"/>
            <a:ext cx="4155622" cy="2532888"/>
          </a:xfrm>
        </p:spPr>
        <p:txBody>
          <a:bodyPr anchor="b"/>
          <a:lstStyle>
            <a:lvl1pPr>
              <a:defRPr sz="3200"/>
            </a:lvl1pPr>
          </a:lstStyle>
          <a:p>
            <a:r>
              <a:rPr lang="en-US"/>
              <a:t>Click to edit Master title style</a:t>
            </a:r>
            <a:endParaRPr dirty="0"/>
          </a:p>
        </p:txBody>
      </p:sp>
      <p:sp>
        <p:nvSpPr>
          <p:cNvPr id="3" name="Picture Placeholder 2" descr="An empty placeholder to add an image. Click on the placeholder and select the image that you wish to add"/>
          <p:cNvSpPr>
            <a:spLocks noGrp="1"/>
          </p:cNvSpPr>
          <p:nvPr>
            <p:ph type="pic" idx="1"/>
          </p:nvPr>
        </p:nvSpPr>
        <p:spPr>
          <a:xfrm>
            <a:off x="0" y="915923"/>
            <a:ext cx="6626677" cy="5065776"/>
          </a:xfrm>
        </p:spPr>
        <p:txBody>
          <a:bodyPr tIns="1371600">
            <a:normAutofit/>
          </a:bodyPr>
          <a:lstStyle>
            <a:lvl1pPr marL="0" indent="0" algn="ctr">
              <a:spcBef>
                <a:spcPts val="0"/>
              </a:spcBef>
              <a:buNone/>
              <a:defRPr sz="2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4" name="Text Placeholder 3"/>
          <p:cNvSpPr>
            <a:spLocks noGrp="1"/>
          </p:cNvSpPr>
          <p:nvPr>
            <p:ph type="body" sz="half" idx="2"/>
          </p:nvPr>
        </p:nvSpPr>
        <p:spPr>
          <a:xfrm>
            <a:off x="6682435" y="3502152"/>
            <a:ext cx="4155622" cy="2479547"/>
          </a:xfrm>
        </p:spPr>
        <p:txBody>
          <a:bodyPr>
            <a:normAutofit/>
          </a:bodyPr>
          <a:lstStyle>
            <a:lvl1pPr marL="0" indent="0">
              <a:spcBef>
                <a:spcPts val="9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9CD8D479-8942-46E8-A226-A4E01F7A105C}" type="slidenum">
              <a:rPr/>
              <a:t>‹#›</a:t>
            </a:fld>
            <a:endParaRPr/>
          </a:p>
        </p:txBody>
      </p:sp>
      <p:sp>
        <p:nvSpPr>
          <p:cNvPr id="5" name="Date Placeholder 4"/>
          <p:cNvSpPr>
            <a:spLocks noGrp="1"/>
          </p:cNvSpPr>
          <p:nvPr>
            <p:ph type="dt" sz="half" idx="10"/>
          </p:nvPr>
        </p:nvSpPr>
        <p:spPr/>
        <p:txBody>
          <a:bodyPr/>
          <a:lstStyle/>
          <a:p>
            <a:fld id="{E1447A63-5E3D-469C-A0D1-119323F4F95E}" type="datetime1">
              <a:rPr lang="en-US" smtClean="0"/>
              <a:pPr/>
              <a:t>8/30/2024</a:t>
            </a:fld>
            <a:endParaRPr lang="en-US" dirty="0"/>
          </a:p>
        </p:txBody>
      </p:sp>
      <p:sp>
        <p:nvSpPr>
          <p:cNvPr id="6" name="Footer Placeholder 5"/>
          <p:cNvSpPr>
            <a:spLocks noGrp="1"/>
          </p:cNvSpPr>
          <p:nvPr>
            <p:ph type="ftr" sz="quarter" idx="11"/>
          </p:nvPr>
        </p:nvSpPr>
        <p:spPr/>
        <p:txBody>
          <a:bodyPr/>
          <a:lstStyle>
            <a:lvl1pPr>
              <a:defRPr/>
            </a:lvl1pPr>
          </a:lstStyle>
          <a:p>
            <a:r>
              <a:rPr lang="en-US" dirty="0"/>
              <a:t>Add a footer</a:t>
            </a:r>
          </a:p>
        </p:txBody>
      </p:sp>
    </p:spTree>
    <p:extLst>
      <p:ext uri="{BB962C8B-B14F-4D97-AF65-F5344CB8AC3E}">
        <p14:creationId xmlns:p14="http://schemas.microsoft.com/office/powerpoint/2010/main" val="216422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userDrawn="1"/>
        </p:nvSpPr>
        <p:spPr>
          <a:xfrm>
            <a:off x="0" y="6629400"/>
            <a:ext cx="1499616" cy="228600"/>
          </a:xfrm>
          <a:prstGeom prst="rect">
            <a:avLst/>
          </a:prstGeom>
          <a:gradFill>
            <a:gsLst>
              <a:gs pos="0">
                <a:schemeClr val="accent1">
                  <a:lumMod val="15000"/>
                  <a:lumOff val="85000"/>
                </a:schemeClr>
              </a:gs>
              <a:gs pos="100000">
                <a:schemeClr val="accent1">
                  <a:lumMod val="15000"/>
                  <a:lumOff val="8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1609344" y="6629400"/>
            <a:ext cx="10582656" cy="228600"/>
          </a:xfrm>
          <a:prstGeom prst="rect">
            <a:avLst/>
          </a:prstGeom>
          <a:gradFill>
            <a:gsLst>
              <a:gs pos="0">
                <a:schemeClr val="accent1">
                  <a:lumMod val="35000"/>
                  <a:lumOff val="65000"/>
                </a:schemeClr>
              </a:gs>
              <a:gs pos="100000">
                <a:schemeClr val="accent1">
                  <a:lumMod val="35000"/>
                  <a:lumOff val="6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chemeClr val="accent1">
                  <a:lumMod val="75000"/>
                </a:schemeClr>
              </a:solidFill>
            </a:endParaRPr>
          </a:p>
        </p:txBody>
      </p:sp>
      <p:sp>
        <p:nvSpPr>
          <p:cNvPr id="2" name="Title Placeholder 1"/>
          <p:cNvSpPr>
            <a:spLocks noGrp="1"/>
          </p:cNvSpPr>
          <p:nvPr>
            <p:ph type="title"/>
          </p:nvPr>
        </p:nvSpPr>
        <p:spPr>
          <a:xfrm>
            <a:off x="1410026" y="276087"/>
            <a:ext cx="9371949" cy="1183566"/>
          </a:xfrm>
          <a:prstGeom prst="rect">
            <a:avLst/>
          </a:prstGeom>
        </p:spPr>
        <p:txBody>
          <a:bodyPr vert="horz" lIns="91440" tIns="45720" rIns="91440" bIns="45720" rtlCol="0" anchor="b">
            <a:normAutofit/>
          </a:bodyPr>
          <a:lstStyle/>
          <a:p>
            <a:r>
              <a:rPr lang="en-US"/>
              <a:t>Click to edit Master title style</a:t>
            </a:r>
            <a:endParaRPr dirty="0"/>
          </a:p>
        </p:txBody>
      </p:sp>
      <p:sp>
        <p:nvSpPr>
          <p:cNvPr id="3" name="Text Placeholder 2"/>
          <p:cNvSpPr>
            <a:spLocks noGrp="1"/>
          </p:cNvSpPr>
          <p:nvPr>
            <p:ph type="body" idx="1"/>
          </p:nvPr>
        </p:nvSpPr>
        <p:spPr>
          <a:xfrm>
            <a:off x="1410027" y="1566001"/>
            <a:ext cx="9371948" cy="462068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6" name="Slide Number Placeholder 5"/>
          <p:cNvSpPr>
            <a:spLocks noGrp="1"/>
          </p:cNvSpPr>
          <p:nvPr>
            <p:ph type="sldNum" sz="quarter" idx="4"/>
          </p:nvPr>
        </p:nvSpPr>
        <p:spPr>
          <a:xfrm>
            <a:off x="0" y="6629400"/>
            <a:ext cx="410402" cy="228600"/>
          </a:xfrm>
          <a:prstGeom prst="rect">
            <a:avLst/>
          </a:prstGeom>
        </p:spPr>
        <p:txBody>
          <a:bodyPr vert="horz" lIns="91440" tIns="45720" rIns="91440" bIns="45720" rtlCol="0" anchor="ctr"/>
          <a:lstStyle>
            <a:lvl1pPr algn="r">
              <a:defRPr sz="1100">
                <a:solidFill>
                  <a:schemeClr val="accent1">
                    <a:lumMod val="50000"/>
                  </a:schemeClr>
                </a:solidFill>
              </a:defRPr>
            </a:lvl1pPr>
          </a:lstStyle>
          <a:p>
            <a:fld id="{9CD8D479-8942-46E8-A226-A4E01F7A105C}" type="slidenum">
              <a:rPr lang="en-US" smtClean="0"/>
              <a:pPr/>
              <a:t>‹#›</a:t>
            </a:fld>
            <a:endParaRPr lang="en-US" dirty="0"/>
          </a:p>
        </p:txBody>
      </p:sp>
      <p:sp>
        <p:nvSpPr>
          <p:cNvPr id="4" name="Date Placeholder 3"/>
          <p:cNvSpPr>
            <a:spLocks noGrp="1"/>
          </p:cNvSpPr>
          <p:nvPr>
            <p:ph type="dt" sz="half" idx="2"/>
          </p:nvPr>
        </p:nvSpPr>
        <p:spPr>
          <a:xfrm>
            <a:off x="453403" y="6629400"/>
            <a:ext cx="1000662" cy="228600"/>
          </a:xfrm>
          <a:prstGeom prst="rect">
            <a:avLst/>
          </a:prstGeom>
        </p:spPr>
        <p:txBody>
          <a:bodyPr vert="horz" lIns="91440" tIns="45720" rIns="91440" bIns="45720" rtlCol="0" anchor="ctr"/>
          <a:lstStyle>
            <a:lvl1pPr algn="r">
              <a:defRPr sz="1100">
                <a:solidFill>
                  <a:schemeClr val="accent1">
                    <a:lumMod val="50000"/>
                  </a:schemeClr>
                </a:solidFill>
              </a:defRPr>
            </a:lvl1pPr>
          </a:lstStyle>
          <a:p>
            <a:fld id="{1E56E745-E731-42F7-BC46-83DD513FC98F}" type="datetime1">
              <a:rPr lang="en-US" smtClean="0"/>
              <a:pPr/>
              <a:t>8/30/2024</a:t>
            </a:fld>
            <a:endParaRPr lang="en-US" dirty="0"/>
          </a:p>
        </p:txBody>
      </p:sp>
      <p:sp>
        <p:nvSpPr>
          <p:cNvPr id="5" name="Footer Placeholder 4"/>
          <p:cNvSpPr>
            <a:spLocks noGrp="1"/>
          </p:cNvSpPr>
          <p:nvPr>
            <p:ph type="ftr" sz="quarter" idx="3"/>
          </p:nvPr>
        </p:nvSpPr>
        <p:spPr>
          <a:xfrm>
            <a:off x="1637716" y="6629400"/>
            <a:ext cx="9144259" cy="228600"/>
          </a:xfrm>
          <a:prstGeom prst="rect">
            <a:avLst/>
          </a:prstGeom>
        </p:spPr>
        <p:txBody>
          <a:bodyPr vert="horz" lIns="91440" tIns="45720" rIns="91440" bIns="45720" rtlCol="0" anchor="ctr"/>
          <a:lstStyle>
            <a:lvl1pPr algn="l">
              <a:defRPr sz="1100">
                <a:solidFill>
                  <a:schemeClr val="accent1">
                    <a:lumMod val="50000"/>
                  </a:schemeClr>
                </a:solidFill>
              </a:defRPr>
            </a:lvl1pPr>
          </a:lstStyle>
          <a:p>
            <a:r>
              <a:rPr lang="en-US"/>
              <a:t>Add a footer</a:t>
            </a:r>
            <a:endParaRPr lang="en-US" dirty="0"/>
          </a:p>
        </p:txBody>
      </p:sp>
    </p:spTree>
    <p:extLst>
      <p:ext uri="{BB962C8B-B14F-4D97-AF65-F5344CB8AC3E}">
        <p14:creationId xmlns:p14="http://schemas.microsoft.com/office/powerpoint/2010/main" val="28660464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txStyles>
    <p:titleStyle>
      <a:lvl1pPr algn="l" defTabSz="914400" rtl="0" eaLnBrk="1" latinLnBrk="0" hangingPunct="1">
        <a:spcBef>
          <a:spcPct val="0"/>
        </a:spcBef>
        <a:buNone/>
        <a:defRPr sz="3400" kern="1200">
          <a:solidFill>
            <a:schemeClr val="accent1">
              <a:lumMod val="75000"/>
            </a:schemeClr>
          </a:solidFill>
          <a:latin typeface="+mj-lt"/>
          <a:ea typeface="+mj-ea"/>
          <a:cs typeface="+mj-cs"/>
        </a:defRPr>
      </a:lvl1pPr>
    </p:titleStyle>
    <p:bodyStyle>
      <a:lvl1pPr marL="210312" indent="-210312" algn="l" defTabSz="914400" rtl="0" eaLnBrk="1" latinLnBrk="0" hangingPunct="1">
        <a:lnSpc>
          <a:spcPct val="90000"/>
        </a:lnSpc>
        <a:spcBef>
          <a:spcPts val="1100"/>
        </a:spcBef>
        <a:buFont typeface="Arial" panose="020B0604020202020204" pitchFamily="34" charset="0"/>
        <a:buChar char="•"/>
        <a:defRPr sz="2200" kern="1200">
          <a:solidFill>
            <a:schemeClr val="tx1"/>
          </a:solidFill>
          <a:latin typeface="+mn-lt"/>
          <a:ea typeface="+mn-ea"/>
          <a:cs typeface="+mn-cs"/>
        </a:defRPr>
      </a:lvl1pPr>
      <a:lvl2pPr marL="438912" indent="-155448" algn="l" defTabSz="914400" rtl="0" eaLnBrk="1" latinLnBrk="0" hangingPunct="1">
        <a:lnSpc>
          <a:spcPct val="90000"/>
        </a:lnSpc>
        <a:spcBef>
          <a:spcPts val="400"/>
        </a:spcBef>
        <a:buFont typeface="Arial" panose="020B0604020202020204" pitchFamily="34" charset="0"/>
        <a:buChar char="•"/>
        <a:defRPr sz="1800" kern="1200">
          <a:solidFill>
            <a:schemeClr val="tx1"/>
          </a:solidFill>
          <a:latin typeface="+mn-lt"/>
          <a:ea typeface="+mn-ea"/>
          <a:cs typeface="+mn-cs"/>
        </a:defRPr>
      </a:lvl2pPr>
      <a:lvl3pPr marL="6766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3pPr>
      <a:lvl4pPr marL="9052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4pPr>
      <a:lvl5pPr marL="11338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5pPr>
      <a:lvl6pPr marL="13624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6pPr>
      <a:lvl7pPr marL="15910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7pPr>
      <a:lvl8pPr marL="18196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8pPr>
      <a:lvl9pPr marL="20482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E64B1E70-E9FC-4244-8E01-65748D5FD3DB}"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30/08/2024</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1C1673A8-B4B2-4C81-B9D8-E26EE0A0E849}"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53151876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orient="horz" pos="2160">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lvl="0" indent="0" algn="l"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3781243707"/>
      </p:ext>
    </p:extLst>
  </p:cSld>
  <p:clrMap bg1="lt1" tx1="dk1" bg2="lt2" tx2="dk2" accent1="accent1" accent2="accent2" accent3="accent3" accent4="accent4" accent5="accent5" accent6="accent6" hlink="hlink" folHlink="folHlink"/>
  <p:sldLayoutIdLst>
    <p:sldLayoutId id="2147483705" r:id="rId1"/>
    <p:sldLayoutId id="2147483700" r:id="rId2"/>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lvl="0" indent="0" algn="l"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1540501950"/>
      </p:ext>
    </p:extLst>
  </p:cSld>
  <p:clrMap bg1="lt1" tx1="dk1" bg2="lt2" tx2="dk2" accent1="accent1" accent2="accent2" accent3="accent3" accent4="accent4" accent5="accent5" accent6="accent6" hlink="hlink" folHlink="folHlink"/>
  <p:sldLayoutIdLst>
    <p:sldLayoutId id="2147483676" r:id="rId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hyperlink" Target="https://bit.ly/lichtiemmr" TargetMode="External"/><Relationship Id="rId2" Type="http://schemas.openxmlformats.org/officeDocument/2006/relationships/hyperlink" Target="https://bit.ly/dutruvx" TargetMode="External"/><Relationship Id="rId1" Type="http://schemas.openxmlformats.org/officeDocument/2006/relationships/slideLayout" Target="../slideLayouts/slideLayout13.xml"/><Relationship Id="rId5" Type="http://schemas.openxmlformats.org/officeDocument/2006/relationships/hyperlink" Target="https://bit.ly/bcmrttyt" TargetMode="External"/><Relationship Id="rId4" Type="http://schemas.openxmlformats.org/officeDocument/2006/relationships/hyperlink" Target="https://bit.ly/bcmrbv" TargetMode="External"/></Relationships>
</file>

<file path=ppt/slides/_rels/slide1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563" y="440871"/>
            <a:ext cx="12150437" cy="3585606"/>
          </a:xfrm>
        </p:spPr>
        <p:txBody>
          <a:bodyPr>
            <a:normAutofit fontScale="90000"/>
          </a:bodyPr>
          <a:lstStyle/>
          <a:p>
            <a:pPr>
              <a:lnSpc>
                <a:spcPct val="150000"/>
              </a:lnSpc>
            </a:pPr>
            <a:br>
              <a:rPr lang="en-US"/>
            </a:br>
            <a:br>
              <a:rPr lang="en-US" sz="4400" b="1" kern="0">
                <a:latin typeface="Arial"/>
              </a:rPr>
            </a:br>
            <a:br>
              <a:rPr lang="en-US" sz="4400" b="1" kern="0">
                <a:latin typeface="Arial"/>
              </a:rPr>
            </a:br>
            <a:r>
              <a:rPr lang="en-US" sz="4000" b="1" kern="0">
                <a:latin typeface="Arial"/>
              </a:rPr>
              <a:t>QUẢN LÝ ĐỐI TƯỢNGTIÊM CHỦNG CHIẾN DỊCH MR</a:t>
            </a:r>
            <a:br>
              <a:rPr lang="en-US" sz="4000" b="1" kern="0">
                <a:latin typeface="Arial"/>
              </a:rPr>
            </a:br>
            <a:r>
              <a:rPr lang="en-US" sz="4000"/>
              <a:t>QUY ĐỊNH </a:t>
            </a:r>
            <a:r>
              <a:rPr lang="en-US" sz="4000" b="1" kern="0">
                <a:latin typeface="Arial"/>
              </a:rPr>
              <a:t>BÁO CÁ</a:t>
            </a:r>
            <a:r>
              <a:rPr lang="en-US" sz="4000" kern="0">
                <a:latin typeface="Arial"/>
              </a:rPr>
              <a:t>O </a:t>
            </a:r>
            <a:r>
              <a:rPr lang="en-US" sz="4000" b="1" kern="0">
                <a:latin typeface="Arial"/>
              </a:rPr>
              <a:t>KẾT </a:t>
            </a:r>
            <a:r>
              <a:rPr lang="en-US" sz="4000" b="1" kern="0" dirty="0">
                <a:latin typeface="Arial"/>
              </a:rPr>
              <a:t>QUẢ </a:t>
            </a:r>
            <a:r>
              <a:rPr lang="en-US" sz="4000" b="1" kern="0">
                <a:latin typeface="Arial"/>
              </a:rPr>
              <a:t>TIÊM CHỦNG</a:t>
            </a:r>
            <a:br>
              <a:rPr lang="en-US" sz="4000" b="1" kern="0">
                <a:latin typeface="Arial"/>
              </a:rPr>
            </a:br>
            <a:endParaRPr lang="en-US" sz="3600" dirty="0"/>
          </a:p>
        </p:txBody>
      </p:sp>
      <p:sp>
        <p:nvSpPr>
          <p:cNvPr id="3" name="Subtitle 2"/>
          <p:cNvSpPr>
            <a:spLocks noGrp="1"/>
          </p:cNvSpPr>
          <p:nvPr>
            <p:ph type="subTitle" idx="1"/>
          </p:nvPr>
        </p:nvSpPr>
        <p:spPr>
          <a:xfrm>
            <a:off x="890007" y="5171161"/>
            <a:ext cx="10411986" cy="473700"/>
          </a:xfrm>
        </p:spPr>
        <p:txBody>
          <a:bodyPr>
            <a:noAutofit/>
          </a:bodyPr>
          <a:lstStyle/>
          <a:p>
            <a:r>
              <a:rPr lang="en-US" sz="2200" i="1" dirty="0">
                <a:solidFill>
                  <a:srgbClr val="FF6600"/>
                </a:solidFill>
              </a:rPr>
              <a:t>TRUNG TÂM KIỂM SOÁT BỆNH TẬT THÀNH PHỐ</a:t>
            </a:r>
          </a:p>
        </p:txBody>
      </p:sp>
      <p:sp>
        <p:nvSpPr>
          <p:cNvPr id="5" name="Subtitle 2"/>
          <p:cNvSpPr txBox="1">
            <a:spLocks/>
          </p:cNvSpPr>
          <p:nvPr/>
        </p:nvSpPr>
        <p:spPr>
          <a:xfrm>
            <a:off x="2632070" y="6299666"/>
            <a:ext cx="6927860" cy="402585"/>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b="1" kern="1200">
                <a:solidFill>
                  <a:srgbClr val="01758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800" b="1" i="1" u="none" strike="noStrike" kern="1200" cap="none" spc="0" normalizeH="0" baseline="0" noProof="0" dirty="0">
                <a:ln>
                  <a:noFill/>
                </a:ln>
                <a:solidFill>
                  <a:srgbClr val="017581"/>
                </a:solidFill>
                <a:effectLst/>
                <a:uLnTx/>
                <a:uFillTx/>
                <a:latin typeface="Arial" panose="020B0604020202020204" pitchFamily="34" charset="0"/>
                <a:ea typeface="+mn-ea"/>
                <a:cs typeface="Arial" panose="020B0604020202020204" pitchFamily="34" charset="0"/>
              </a:rPr>
              <a:t>Thành phố Hồ Chí Minh</a:t>
            </a:r>
            <a:r>
              <a:rPr kumimoji="0" lang="en-US" sz="1800" b="1" i="1" u="none" strike="noStrike" kern="1200" cap="none" spc="0" normalizeH="0" baseline="0" noProof="0">
                <a:ln>
                  <a:noFill/>
                </a:ln>
                <a:solidFill>
                  <a:srgbClr val="017581"/>
                </a:solidFill>
                <a:effectLst/>
                <a:uLnTx/>
                <a:uFillTx/>
                <a:latin typeface="Arial" panose="020B0604020202020204" pitchFamily="34" charset="0"/>
                <a:ea typeface="+mn-ea"/>
                <a:cs typeface="Arial" panose="020B0604020202020204" pitchFamily="34" charset="0"/>
              </a:rPr>
              <a:t>, ngày 30 tháng </a:t>
            </a:r>
            <a:r>
              <a:rPr lang="en-US" sz="1800" i="1"/>
              <a:t>8 </a:t>
            </a:r>
            <a:r>
              <a:rPr kumimoji="0" lang="en-US" sz="1800" b="1" i="1" u="none" strike="noStrike" kern="1200" cap="none" spc="0" normalizeH="0" baseline="0" noProof="0" dirty="0" err="1">
                <a:ln>
                  <a:noFill/>
                </a:ln>
                <a:solidFill>
                  <a:srgbClr val="017581"/>
                </a:solidFill>
                <a:effectLst/>
                <a:uLnTx/>
                <a:uFillTx/>
                <a:latin typeface="Arial" panose="020B0604020202020204" pitchFamily="34" charset="0"/>
                <a:ea typeface="+mn-ea"/>
                <a:cs typeface="Arial" panose="020B0604020202020204" pitchFamily="34" charset="0"/>
              </a:rPr>
              <a:t>năm</a:t>
            </a:r>
            <a:r>
              <a:rPr kumimoji="0" lang="en-US" sz="1800" b="1" i="1" u="none" strike="noStrike" kern="1200" cap="none" spc="0" normalizeH="0" baseline="0" noProof="0" dirty="0">
                <a:ln>
                  <a:noFill/>
                </a:ln>
                <a:solidFill>
                  <a:srgbClr val="017581"/>
                </a:solidFill>
                <a:effectLst/>
                <a:uLnTx/>
                <a:uFillTx/>
                <a:latin typeface="Arial" panose="020B0604020202020204" pitchFamily="34" charset="0"/>
                <a:ea typeface="+mn-ea"/>
                <a:cs typeface="Arial" panose="020B0604020202020204" pitchFamily="34" charset="0"/>
              </a:rPr>
              <a:t> 2024</a:t>
            </a:r>
          </a:p>
        </p:txBody>
      </p:sp>
    </p:spTree>
    <p:extLst>
      <p:ext uri="{BB962C8B-B14F-4D97-AF65-F5344CB8AC3E}">
        <p14:creationId xmlns:p14="http://schemas.microsoft.com/office/powerpoint/2010/main" val="426172723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BC16A7-F0CE-46F9-3A5E-407AECD62F7F}"/>
              </a:ext>
            </a:extLst>
          </p:cNvPr>
          <p:cNvSpPr>
            <a:spLocks noGrp="1"/>
          </p:cNvSpPr>
          <p:nvPr>
            <p:ph type="title"/>
          </p:nvPr>
        </p:nvSpPr>
        <p:spPr/>
        <p:txBody>
          <a:bodyPr/>
          <a:lstStyle/>
          <a:p>
            <a:r>
              <a:rPr lang="en-US"/>
              <a:t>Quản lý đối tượng tiêm chủng </a:t>
            </a:r>
          </a:p>
        </p:txBody>
      </p:sp>
      <p:sp>
        <p:nvSpPr>
          <p:cNvPr id="3" name="Content Placeholder 2">
            <a:extLst>
              <a:ext uri="{FF2B5EF4-FFF2-40B4-BE49-F238E27FC236}">
                <a16:creationId xmlns:a16="http://schemas.microsoft.com/office/drawing/2014/main" id="{2A9214A1-0C1A-010B-89F3-790076585EBB}"/>
              </a:ext>
            </a:extLst>
          </p:cNvPr>
          <p:cNvSpPr>
            <a:spLocks noGrp="1"/>
          </p:cNvSpPr>
          <p:nvPr>
            <p:ph idx="1"/>
          </p:nvPr>
        </p:nvSpPr>
        <p:spPr>
          <a:xfrm>
            <a:off x="630621" y="1373497"/>
            <a:ext cx="11020096" cy="5436569"/>
          </a:xfrm>
        </p:spPr>
        <p:txBody>
          <a:bodyPr>
            <a:normAutofit/>
          </a:bodyPr>
          <a:lstStyle/>
          <a:p>
            <a:pPr>
              <a:lnSpc>
                <a:spcPct val="130000"/>
              </a:lnSpc>
              <a:spcBef>
                <a:spcPts val="600"/>
              </a:spcBef>
            </a:pPr>
            <a:r>
              <a:rPr lang="en-US" b="1"/>
              <a:t>Giai đoạn 2:</a:t>
            </a:r>
          </a:p>
          <a:p>
            <a:pPr lvl="1">
              <a:lnSpc>
                <a:spcPct val="130000"/>
              </a:lnSpc>
              <a:spcBef>
                <a:spcPts val="600"/>
              </a:spcBef>
              <a:buFont typeface="Wingdings" panose="05000000000000000000" pitchFamily="2" charset="2"/>
              <a:buChar char="ü"/>
            </a:pPr>
            <a:r>
              <a:rPr lang="en-US"/>
              <a:t>Trẻ 6-10 tuổi chưa tiêm đủ mũi sởi đang sinh sống và học tập trên địa bàn Thành phố; Số lượng sẽ tiếp tục tổng hợp từ báo cáo của quận/huyện/TP;</a:t>
            </a:r>
          </a:p>
          <a:p>
            <a:pPr lvl="1">
              <a:lnSpc>
                <a:spcPct val="130000"/>
              </a:lnSpc>
              <a:spcBef>
                <a:spcPts val="600"/>
              </a:spcBef>
              <a:buFont typeface="Wingdings" panose="05000000000000000000" pitchFamily="2" charset="2"/>
              <a:buChar char="ü"/>
            </a:pPr>
            <a:r>
              <a:rPr lang="en-US"/>
              <a:t>Tiếp tục tiêm cho những đối tượng còn sót lại ở giai đoạn 1 chưa được tiêm.</a:t>
            </a:r>
          </a:p>
        </p:txBody>
      </p:sp>
      <p:sp>
        <p:nvSpPr>
          <p:cNvPr id="4" name="Content Placeholder 2">
            <a:extLst>
              <a:ext uri="{FF2B5EF4-FFF2-40B4-BE49-F238E27FC236}">
                <a16:creationId xmlns:a16="http://schemas.microsoft.com/office/drawing/2014/main" id="{E0932747-9B36-3806-8876-D5BCEE2408DF}"/>
              </a:ext>
            </a:extLst>
          </p:cNvPr>
          <p:cNvSpPr txBox="1">
            <a:spLocks/>
          </p:cNvSpPr>
          <p:nvPr/>
        </p:nvSpPr>
        <p:spPr>
          <a:xfrm>
            <a:off x="630621" y="4091781"/>
            <a:ext cx="11020096" cy="189411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F3722B"/>
              </a:buClr>
              <a:buFont typeface="Arial" panose="020B0604020202020204" pitchFamily="34" charset="0"/>
              <a:buChar char="•"/>
              <a:defRPr sz="2800" kern="1200">
                <a:solidFill>
                  <a:srgbClr val="015D67"/>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30000"/>
              </a:lnSpc>
              <a:spcBef>
                <a:spcPts val="600"/>
              </a:spcBef>
            </a:pPr>
            <a:r>
              <a:rPr lang="en-US" b="1"/>
              <a:t>Rà soát đối tượng và dự trù vắc xin:</a:t>
            </a:r>
          </a:p>
          <a:p>
            <a:pPr lvl="1">
              <a:lnSpc>
                <a:spcPct val="130000"/>
              </a:lnSpc>
              <a:spcBef>
                <a:spcPts val="600"/>
              </a:spcBef>
              <a:buFont typeface="Wingdings" panose="05000000000000000000" pitchFamily="2" charset="2"/>
              <a:buChar char="ü"/>
            </a:pPr>
            <a:r>
              <a:rPr lang="en-US" b="1"/>
              <a:t>Bệnh viện: </a:t>
            </a:r>
            <a:r>
              <a:rPr lang="en-US"/>
              <a:t>tổng hợp danh sách đối tượng theo quy định và gửi dự trù vắc xin cho HCDC;</a:t>
            </a:r>
          </a:p>
        </p:txBody>
      </p:sp>
    </p:spTree>
    <p:extLst>
      <p:ext uri="{BB962C8B-B14F-4D97-AF65-F5344CB8AC3E}">
        <p14:creationId xmlns:p14="http://schemas.microsoft.com/office/powerpoint/2010/main" val="2659821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BC16A7-F0CE-46F9-3A5E-407AECD62F7F}"/>
              </a:ext>
            </a:extLst>
          </p:cNvPr>
          <p:cNvSpPr>
            <a:spLocks noGrp="1"/>
          </p:cNvSpPr>
          <p:nvPr>
            <p:ph type="title"/>
          </p:nvPr>
        </p:nvSpPr>
        <p:spPr/>
        <p:txBody>
          <a:bodyPr/>
          <a:lstStyle/>
          <a:p>
            <a:r>
              <a:rPr lang="en-US"/>
              <a:t>Quản lý đối tượng tiêm chủng </a:t>
            </a:r>
          </a:p>
        </p:txBody>
      </p:sp>
      <p:sp>
        <p:nvSpPr>
          <p:cNvPr id="3" name="Content Placeholder 2">
            <a:extLst>
              <a:ext uri="{FF2B5EF4-FFF2-40B4-BE49-F238E27FC236}">
                <a16:creationId xmlns:a16="http://schemas.microsoft.com/office/drawing/2014/main" id="{2A9214A1-0C1A-010B-89F3-790076585EBB}"/>
              </a:ext>
            </a:extLst>
          </p:cNvPr>
          <p:cNvSpPr>
            <a:spLocks noGrp="1"/>
          </p:cNvSpPr>
          <p:nvPr>
            <p:ph idx="1"/>
          </p:nvPr>
        </p:nvSpPr>
        <p:spPr>
          <a:xfrm>
            <a:off x="630621" y="1373498"/>
            <a:ext cx="11020096" cy="5321216"/>
          </a:xfrm>
        </p:spPr>
        <p:txBody>
          <a:bodyPr>
            <a:normAutofit/>
          </a:bodyPr>
          <a:lstStyle/>
          <a:p>
            <a:pPr>
              <a:lnSpc>
                <a:spcPct val="130000"/>
              </a:lnSpc>
              <a:spcBef>
                <a:spcPts val="600"/>
              </a:spcBef>
            </a:pPr>
            <a:r>
              <a:rPr lang="en-US" b="1"/>
              <a:t>Rà soát đối tượng tại TYT:</a:t>
            </a:r>
          </a:p>
          <a:p>
            <a:pPr lvl="1">
              <a:lnSpc>
                <a:spcPct val="130000"/>
              </a:lnSpc>
              <a:spcBef>
                <a:spcPts val="600"/>
              </a:spcBef>
              <a:buFont typeface="Wingdings" panose="05000000000000000000" pitchFamily="2" charset="2"/>
              <a:buChar char="ü"/>
            </a:pPr>
            <a:r>
              <a:rPr lang="en-US"/>
              <a:t>B1: Thu thập danh sách từ trên NIIS hoặc từ cộng tác viên khu phố/ấp</a:t>
            </a:r>
          </a:p>
          <a:p>
            <a:pPr lvl="1">
              <a:lnSpc>
                <a:spcPct val="130000"/>
              </a:lnSpc>
              <a:spcBef>
                <a:spcPts val="600"/>
              </a:spcBef>
              <a:buFont typeface="Wingdings" panose="05000000000000000000" pitchFamily="2" charset="2"/>
              <a:buChar char="ü"/>
            </a:pPr>
            <a:r>
              <a:rPr lang="en-US"/>
              <a:t>B2: Lọc danh sách trẻ chưa tiêm đủ mũi</a:t>
            </a:r>
          </a:p>
          <a:p>
            <a:pPr lvl="1">
              <a:lnSpc>
                <a:spcPct val="130000"/>
              </a:lnSpc>
              <a:spcBef>
                <a:spcPts val="600"/>
              </a:spcBef>
              <a:buFont typeface="Wingdings" panose="05000000000000000000" pitchFamily="2" charset="2"/>
              <a:buChar char="ü"/>
            </a:pPr>
            <a:r>
              <a:rPr lang="en-US"/>
              <a:t>B3: Thực hiện mời tiêm theo danh sách chưa tiêm đủ mũi</a:t>
            </a:r>
          </a:p>
          <a:p>
            <a:pPr lvl="1">
              <a:lnSpc>
                <a:spcPct val="130000"/>
              </a:lnSpc>
              <a:spcBef>
                <a:spcPts val="600"/>
              </a:spcBef>
              <a:buFont typeface="Wingdings" panose="05000000000000000000" pitchFamily="2" charset="2"/>
              <a:buChar char="ü"/>
            </a:pPr>
            <a:r>
              <a:rPr lang="en-US"/>
              <a:t>B4: Tại buổi tiêm chủng trẻ được mời ra tiêm ở B3:</a:t>
            </a:r>
          </a:p>
          <a:p>
            <a:pPr lvl="2">
              <a:lnSpc>
                <a:spcPct val="130000"/>
              </a:lnSpc>
              <a:spcBef>
                <a:spcPts val="600"/>
              </a:spcBef>
              <a:buFont typeface="Wingdings" panose="05000000000000000000" pitchFamily="2" charset="2"/>
              <a:buChar char="Ø"/>
            </a:pPr>
            <a:r>
              <a:rPr lang="en-US" sz="2400"/>
              <a:t> Chỉ định tiêm chủng: khi trẻ thật sự chưa đủ mũi (xem sổ TC/tra trên NIIS)</a:t>
            </a:r>
          </a:p>
          <a:p>
            <a:pPr lvl="2">
              <a:lnSpc>
                <a:spcPct val="130000"/>
              </a:lnSpc>
              <a:spcBef>
                <a:spcPts val="600"/>
              </a:spcBef>
              <a:buFont typeface="Wingdings" panose="05000000000000000000" pitchFamily="2" charset="2"/>
              <a:buChar char="Ø"/>
            </a:pPr>
            <a:r>
              <a:rPr lang="en-US" sz="2400"/>
              <a:t> </a:t>
            </a:r>
            <a:r>
              <a:rPr lang="en-US" sz="2400">
                <a:solidFill>
                  <a:srgbClr val="FF0000"/>
                </a:solidFill>
              </a:rPr>
              <a:t>Không tiêm chủng: đã tiêm đủ mũi (có bằng chứng cụ thể từ sổ TC/NIIS)</a:t>
            </a:r>
          </a:p>
          <a:p>
            <a:pPr>
              <a:lnSpc>
                <a:spcPct val="130000"/>
              </a:lnSpc>
              <a:spcBef>
                <a:spcPts val="600"/>
              </a:spcBef>
              <a:buFont typeface="Wingdings" panose="05000000000000000000" pitchFamily="2" charset="2"/>
              <a:buChar char="v"/>
            </a:pPr>
            <a:r>
              <a:rPr lang="en-US" sz="2400">
                <a:solidFill>
                  <a:schemeClr val="tx1">
                    <a:lumMod val="95000"/>
                    <a:lumOff val="5000"/>
                  </a:schemeClr>
                </a:solidFill>
              </a:rPr>
              <a:t>Lưu ý: nếu điểm tiêm tại TYT có tiêm cho đối tượng trẻ đi học thì phải dặn dò PH/ghi chú rõ ràng để không đưa trẻ đi tiêm tại trường</a:t>
            </a:r>
          </a:p>
        </p:txBody>
      </p:sp>
    </p:spTree>
    <p:extLst>
      <p:ext uri="{BB962C8B-B14F-4D97-AF65-F5344CB8AC3E}">
        <p14:creationId xmlns:p14="http://schemas.microsoft.com/office/powerpoint/2010/main" val="4220680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BC16A7-F0CE-46F9-3A5E-407AECD62F7F}"/>
              </a:ext>
            </a:extLst>
          </p:cNvPr>
          <p:cNvSpPr>
            <a:spLocks noGrp="1"/>
          </p:cNvSpPr>
          <p:nvPr>
            <p:ph type="title"/>
          </p:nvPr>
        </p:nvSpPr>
        <p:spPr/>
        <p:txBody>
          <a:bodyPr/>
          <a:lstStyle/>
          <a:p>
            <a:r>
              <a:rPr lang="en-US"/>
              <a:t>Quản lý đối tượng tiêm chủng </a:t>
            </a:r>
          </a:p>
        </p:txBody>
      </p:sp>
      <p:sp>
        <p:nvSpPr>
          <p:cNvPr id="3" name="Content Placeholder 2">
            <a:extLst>
              <a:ext uri="{FF2B5EF4-FFF2-40B4-BE49-F238E27FC236}">
                <a16:creationId xmlns:a16="http://schemas.microsoft.com/office/drawing/2014/main" id="{2A9214A1-0C1A-010B-89F3-790076585EBB}"/>
              </a:ext>
            </a:extLst>
          </p:cNvPr>
          <p:cNvSpPr>
            <a:spLocks noGrp="1"/>
          </p:cNvSpPr>
          <p:nvPr>
            <p:ph idx="1"/>
          </p:nvPr>
        </p:nvSpPr>
        <p:spPr>
          <a:xfrm>
            <a:off x="630621" y="1373498"/>
            <a:ext cx="11223922" cy="4994645"/>
          </a:xfrm>
        </p:spPr>
        <p:txBody>
          <a:bodyPr>
            <a:normAutofit fontScale="92500"/>
          </a:bodyPr>
          <a:lstStyle/>
          <a:p>
            <a:pPr>
              <a:lnSpc>
                <a:spcPct val="130000"/>
              </a:lnSpc>
              <a:spcBef>
                <a:spcPts val="600"/>
              </a:spcBef>
            </a:pPr>
            <a:r>
              <a:rPr lang="en-US" b="1"/>
              <a:t>Rà soát đối tượng tại trường học:</a:t>
            </a:r>
          </a:p>
          <a:p>
            <a:pPr lvl="1">
              <a:lnSpc>
                <a:spcPct val="130000"/>
              </a:lnSpc>
              <a:spcBef>
                <a:spcPts val="600"/>
              </a:spcBef>
              <a:buFont typeface="Wingdings" panose="05000000000000000000" pitchFamily="2" charset="2"/>
              <a:buChar char="ü"/>
            </a:pPr>
            <a:r>
              <a:rPr lang="en-US"/>
              <a:t>B1: Thu thập danh sách (GVCN/nhân sự y tế trường học)</a:t>
            </a:r>
          </a:p>
          <a:p>
            <a:pPr lvl="1">
              <a:lnSpc>
                <a:spcPct val="130000"/>
              </a:lnSpc>
              <a:spcBef>
                <a:spcPts val="600"/>
              </a:spcBef>
              <a:buFont typeface="Wingdings" panose="05000000000000000000" pitchFamily="2" charset="2"/>
              <a:buChar char="ü"/>
            </a:pPr>
            <a:r>
              <a:rPr lang="en-US"/>
              <a:t>B2: Lọc danh sách trẻ chưa tiêm đủ mũi (GVCN/ nhân sự y tế trường học)</a:t>
            </a:r>
          </a:p>
          <a:p>
            <a:pPr lvl="1">
              <a:lnSpc>
                <a:spcPct val="130000"/>
              </a:lnSpc>
              <a:spcBef>
                <a:spcPts val="600"/>
              </a:spcBef>
              <a:buFont typeface="Wingdings" panose="05000000000000000000" pitchFamily="2" charset="2"/>
              <a:buChar char="ü"/>
            </a:pPr>
            <a:r>
              <a:rPr lang="en-US"/>
              <a:t>B3: Thực hiện mời tiêm theo danh sách chưa tiêm đủ mũi</a:t>
            </a:r>
          </a:p>
          <a:p>
            <a:pPr lvl="1">
              <a:lnSpc>
                <a:spcPct val="130000"/>
              </a:lnSpc>
              <a:spcBef>
                <a:spcPts val="600"/>
              </a:spcBef>
              <a:buFont typeface="Wingdings" panose="05000000000000000000" pitchFamily="2" charset="2"/>
              <a:buChar char="ü"/>
            </a:pPr>
            <a:r>
              <a:rPr lang="en-US"/>
              <a:t>B4: Tại buổi tiêm chủng trẻ được mời ra tiêm ở B3 </a:t>
            </a:r>
            <a:r>
              <a:rPr lang="en-US" sz="2000"/>
              <a:t>(đề nghị PH đem theo sổ TC)</a:t>
            </a:r>
            <a:endParaRPr lang="en-US"/>
          </a:p>
          <a:p>
            <a:pPr lvl="2">
              <a:lnSpc>
                <a:spcPct val="130000"/>
              </a:lnSpc>
              <a:spcBef>
                <a:spcPts val="600"/>
              </a:spcBef>
              <a:buFont typeface="Wingdings" panose="05000000000000000000" pitchFamily="2" charset="2"/>
              <a:buChar char="Ø"/>
            </a:pPr>
            <a:r>
              <a:rPr lang="en-US" sz="2400"/>
              <a:t> Chỉ định tiêm chủng: khi trẻ thật sự chưa đủ mũi (xem sổ TC)</a:t>
            </a:r>
          </a:p>
          <a:p>
            <a:pPr lvl="2">
              <a:lnSpc>
                <a:spcPct val="130000"/>
              </a:lnSpc>
              <a:spcBef>
                <a:spcPts val="600"/>
              </a:spcBef>
              <a:buFont typeface="Wingdings" panose="05000000000000000000" pitchFamily="2" charset="2"/>
              <a:buChar char="Ø"/>
            </a:pPr>
            <a:r>
              <a:rPr lang="en-US" sz="2400"/>
              <a:t> </a:t>
            </a:r>
            <a:r>
              <a:rPr lang="en-US" sz="2400">
                <a:solidFill>
                  <a:srgbClr val="FF0000"/>
                </a:solidFill>
              </a:rPr>
              <a:t>Không tiêm chủng: đã tiêm đủ mũi (có bằng chứng cụ thể từ sổ TC)</a:t>
            </a:r>
          </a:p>
          <a:p>
            <a:pPr lvl="2">
              <a:lnSpc>
                <a:spcPct val="130000"/>
              </a:lnSpc>
              <a:spcBef>
                <a:spcPts val="600"/>
              </a:spcBef>
              <a:buFont typeface="Wingdings" panose="05000000000000000000" pitchFamily="2" charset="2"/>
              <a:buChar char="Ø"/>
            </a:pPr>
            <a:r>
              <a:rPr lang="en-US" sz="2400">
                <a:solidFill>
                  <a:schemeClr val="accent1">
                    <a:lumMod val="50000"/>
                  </a:schemeClr>
                </a:solidFill>
              </a:rPr>
              <a:t> Ghi chú lại đối tượng không có thông tin tiêm chủng rõ ràng (mất sổ TC): Chuyên trách TCMR sẽ tra NIIS, mời tiêm đợt sau nếu trẻ thật sự chưa tiêm đủ mũi. </a:t>
            </a:r>
          </a:p>
        </p:txBody>
      </p:sp>
      <p:sp>
        <p:nvSpPr>
          <p:cNvPr id="5" name="TextBox 4">
            <a:extLst>
              <a:ext uri="{FF2B5EF4-FFF2-40B4-BE49-F238E27FC236}">
                <a16:creationId xmlns:a16="http://schemas.microsoft.com/office/drawing/2014/main" id="{78199112-D05B-900F-F62B-07E509499256}"/>
              </a:ext>
            </a:extLst>
          </p:cNvPr>
          <p:cNvSpPr txBox="1"/>
          <p:nvPr/>
        </p:nvSpPr>
        <p:spPr>
          <a:xfrm>
            <a:off x="800100" y="5928675"/>
            <a:ext cx="10629900" cy="860235"/>
          </a:xfrm>
          <a:prstGeom prst="rect">
            <a:avLst/>
          </a:prstGeom>
          <a:noFill/>
        </p:spPr>
        <p:txBody>
          <a:bodyPr wrap="square">
            <a:spAutoFit/>
          </a:bodyPr>
          <a:lstStyle/>
          <a:p>
            <a:pPr algn="just">
              <a:lnSpc>
                <a:spcPct val="130000"/>
              </a:lnSpc>
              <a:spcBef>
                <a:spcPts val="600"/>
              </a:spcBef>
              <a:buFont typeface="Wingdings" panose="05000000000000000000" pitchFamily="2" charset="2"/>
              <a:buChar char="v"/>
            </a:pPr>
            <a:r>
              <a:rPr lang="en-US" sz="2000" b="1">
                <a:solidFill>
                  <a:schemeClr val="tx1">
                    <a:lumMod val="95000"/>
                    <a:lumOff val="5000"/>
                  </a:schemeClr>
                </a:solidFill>
              </a:rPr>
              <a:t>Lưu ý: nếu điểm tiêm tại trường có trang bị máy tính thì NVYT có thể truy cứu tiền sử tiêm chủng những đối tượng không rõ tiền sử tiêm chủng và quyết định có cho tiêm hay không.</a:t>
            </a:r>
          </a:p>
        </p:txBody>
      </p:sp>
    </p:spTree>
    <p:extLst>
      <p:ext uri="{BB962C8B-B14F-4D97-AF65-F5344CB8AC3E}">
        <p14:creationId xmlns:p14="http://schemas.microsoft.com/office/powerpoint/2010/main" val="22081340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Content Placeholder 12" descr="A diagram of a work flow&#10;&#10;Description automatically generated with medium confidence">
            <a:extLst>
              <a:ext uri="{FF2B5EF4-FFF2-40B4-BE49-F238E27FC236}">
                <a16:creationId xmlns:a16="http://schemas.microsoft.com/office/drawing/2014/main" id="{5745E9E1-6271-190E-773C-70CC1ACB060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465579" y="0"/>
            <a:ext cx="6283974" cy="6925925"/>
          </a:xfrm>
        </p:spPr>
      </p:pic>
    </p:spTree>
    <p:extLst>
      <p:ext uri="{BB962C8B-B14F-4D97-AF65-F5344CB8AC3E}">
        <p14:creationId xmlns:p14="http://schemas.microsoft.com/office/powerpoint/2010/main" val="40612408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F50435-73F5-90BD-F9B7-73CE7DC2CED5}"/>
              </a:ext>
            </a:extLst>
          </p:cNvPr>
          <p:cNvSpPr>
            <a:spLocks noGrp="1"/>
          </p:cNvSpPr>
          <p:nvPr>
            <p:ph type="title"/>
          </p:nvPr>
        </p:nvSpPr>
        <p:spPr/>
        <p:txBody>
          <a:bodyPr/>
          <a:lstStyle/>
          <a:p>
            <a:r>
              <a:rPr lang="en-US"/>
              <a:t>Quy định báo cáo, lưu hồ sơ</a:t>
            </a:r>
            <a:endParaRPr lang="en-AU" dirty="0"/>
          </a:p>
        </p:txBody>
      </p:sp>
      <p:graphicFrame>
        <p:nvGraphicFramePr>
          <p:cNvPr id="4" name="Content Placeholder 3">
            <a:extLst>
              <a:ext uri="{FF2B5EF4-FFF2-40B4-BE49-F238E27FC236}">
                <a16:creationId xmlns:a16="http://schemas.microsoft.com/office/drawing/2014/main" id="{7F5CDEC1-44B0-5F34-C61A-ED300B462ABB}"/>
              </a:ext>
            </a:extLst>
          </p:cNvPr>
          <p:cNvGraphicFramePr>
            <a:graphicFrameLocks noGrp="1"/>
          </p:cNvGraphicFramePr>
          <p:nvPr>
            <p:ph idx="1"/>
            <p:extLst>
              <p:ext uri="{D42A27DB-BD31-4B8C-83A1-F6EECF244321}">
                <p14:modId xmlns:p14="http://schemas.microsoft.com/office/powerpoint/2010/main" val="3935922995"/>
              </p:ext>
            </p:extLst>
          </p:nvPr>
        </p:nvGraphicFramePr>
        <p:xfrm>
          <a:off x="838201" y="1685167"/>
          <a:ext cx="10515597" cy="3686845"/>
        </p:xfrm>
        <a:graphic>
          <a:graphicData uri="http://schemas.openxmlformats.org/drawingml/2006/table">
            <a:tbl>
              <a:tblPr firstRow="1" bandRow="1">
                <a:tableStyleId>{5C22544A-7EE6-4342-B048-85BDC9FD1C3A}</a:tableStyleId>
              </a:tblPr>
              <a:tblGrid>
                <a:gridCol w="2084614">
                  <a:extLst>
                    <a:ext uri="{9D8B030D-6E8A-4147-A177-3AD203B41FA5}">
                      <a16:colId xmlns:a16="http://schemas.microsoft.com/office/drawing/2014/main" val="1577731303"/>
                    </a:ext>
                  </a:extLst>
                </a:gridCol>
                <a:gridCol w="4925784">
                  <a:extLst>
                    <a:ext uri="{9D8B030D-6E8A-4147-A177-3AD203B41FA5}">
                      <a16:colId xmlns:a16="http://schemas.microsoft.com/office/drawing/2014/main" val="653923660"/>
                    </a:ext>
                  </a:extLst>
                </a:gridCol>
                <a:gridCol w="3505199">
                  <a:extLst>
                    <a:ext uri="{9D8B030D-6E8A-4147-A177-3AD203B41FA5}">
                      <a16:colId xmlns:a16="http://schemas.microsoft.com/office/drawing/2014/main" val="2359852870"/>
                    </a:ext>
                  </a:extLst>
                </a:gridCol>
              </a:tblGrid>
              <a:tr h="724959">
                <a:tc>
                  <a:txBody>
                    <a:bodyPr/>
                    <a:lstStyle/>
                    <a:p>
                      <a:pPr algn="ctr"/>
                      <a:r>
                        <a:rPr lang="en-US" sz="2400"/>
                        <a:t>Đơn vị</a:t>
                      </a:r>
                    </a:p>
                  </a:txBody>
                  <a:tcPr anchor="ctr"/>
                </a:tc>
                <a:tc>
                  <a:txBody>
                    <a:bodyPr/>
                    <a:lstStyle/>
                    <a:p>
                      <a:pPr algn="ctr"/>
                      <a:r>
                        <a:rPr lang="en-US" sz="2400"/>
                        <a:t>Nội dung báo cáo</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a:t>Thời gian báo cáo</a:t>
                      </a:r>
                    </a:p>
                  </a:txBody>
                  <a:tcPr anchor="ctr"/>
                </a:tc>
                <a:extLst>
                  <a:ext uri="{0D108BD9-81ED-4DB2-BD59-A6C34878D82A}">
                    <a16:rowId xmlns:a16="http://schemas.microsoft.com/office/drawing/2014/main" val="563673047"/>
                  </a:ext>
                </a:extLst>
              </a:tr>
              <a:tr h="888216">
                <a:tc>
                  <a:txBody>
                    <a:bodyPr/>
                    <a:lstStyle/>
                    <a:p>
                      <a:r>
                        <a:rPr lang="en-US" sz="2400"/>
                        <a:t>Trạm Y tế</a:t>
                      </a:r>
                    </a:p>
                  </a:txBody>
                  <a:tcPr anchor="ctr"/>
                </a:tc>
                <a:tc>
                  <a:txBody>
                    <a:bodyPr/>
                    <a:lstStyle/>
                    <a:p>
                      <a:r>
                        <a:rPr lang="en-US" sz="2400"/>
                        <a:t>- Báo cáo cho TTYT theo BM01.1</a:t>
                      </a:r>
                    </a:p>
                    <a:p>
                      <a:r>
                        <a:rPr lang="en-US" sz="2400"/>
                        <a:t>- Lưu đầy đủ Phiếu KSL</a:t>
                      </a:r>
                    </a:p>
                  </a:txBody>
                  <a:tcPr anchor="ctr"/>
                </a:tc>
                <a:tc>
                  <a:txBody>
                    <a:bodyPr/>
                    <a:lstStyle/>
                    <a:p>
                      <a:r>
                        <a:rPr lang="en-US" sz="2400"/>
                        <a:t>Sau khi kết thúc ngày tiêm chủng</a:t>
                      </a:r>
                    </a:p>
                  </a:txBody>
                  <a:tcPr anchor="ctr"/>
                </a:tc>
                <a:extLst>
                  <a:ext uri="{0D108BD9-81ED-4DB2-BD59-A6C34878D82A}">
                    <a16:rowId xmlns:a16="http://schemas.microsoft.com/office/drawing/2014/main" val="4063735363"/>
                  </a:ext>
                </a:extLst>
              </a:tr>
              <a:tr h="724959">
                <a:tc>
                  <a:txBody>
                    <a:bodyPr/>
                    <a:lstStyle/>
                    <a:p>
                      <a:r>
                        <a:rPr lang="en-US" sz="2400"/>
                        <a:t>Bệnh viện</a:t>
                      </a:r>
                    </a:p>
                  </a:txBody>
                  <a:tcPr anchor="ctr"/>
                </a:tc>
                <a:tc>
                  <a:txBody>
                    <a:bodyPr/>
                    <a:lstStyle/>
                    <a:p>
                      <a:r>
                        <a:rPr lang="en-US" sz="2400"/>
                        <a:t>- Báo cáo cho HCDC theo BM01.2, theo link đính kèm</a:t>
                      </a:r>
                    </a:p>
                    <a:p>
                      <a:r>
                        <a:rPr lang="en-US" sz="2400"/>
                        <a:t>- Lưu đầy đủ Phiếu KSL</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a:t>Trước 17 giờ của ngày tiêm chủng</a:t>
                      </a:r>
                    </a:p>
                  </a:txBody>
                  <a:tcPr anchor="ctr"/>
                </a:tc>
                <a:extLst>
                  <a:ext uri="{0D108BD9-81ED-4DB2-BD59-A6C34878D82A}">
                    <a16:rowId xmlns:a16="http://schemas.microsoft.com/office/drawing/2014/main" val="4190209175"/>
                  </a:ext>
                </a:extLst>
              </a:tr>
              <a:tr h="884950">
                <a:tc>
                  <a:txBody>
                    <a:bodyPr/>
                    <a:lstStyle/>
                    <a:p>
                      <a:r>
                        <a:rPr lang="en-US" sz="2400"/>
                        <a:t>Trung tâm Y tế</a:t>
                      </a:r>
                    </a:p>
                  </a:txBody>
                  <a:tcPr anchor="ctr"/>
                </a:tc>
                <a:tc>
                  <a:txBody>
                    <a:bodyPr/>
                    <a:lstStyle/>
                    <a:p>
                      <a:r>
                        <a:rPr lang="en-US" sz="2400"/>
                        <a:t>- Báo cáo cho HCDC theo BM02, theo link đính kèm</a:t>
                      </a:r>
                    </a:p>
                  </a:txBody>
                  <a:tcPr anchor="ctr"/>
                </a:tc>
                <a:tc>
                  <a:txBody>
                    <a:bodyPr/>
                    <a:lstStyle/>
                    <a:p>
                      <a:r>
                        <a:rPr lang="en-US" sz="2400"/>
                        <a:t>Trước 17 giờ giờ của ngày tiêm chủng</a:t>
                      </a:r>
                    </a:p>
                  </a:txBody>
                  <a:tcPr anchor="ctr"/>
                </a:tc>
                <a:extLst>
                  <a:ext uri="{0D108BD9-81ED-4DB2-BD59-A6C34878D82A}">
                    <a16:rowId xmlns:a16="http://schemas.microsoft.com/office/drawing/2014/main" val="4226839102"/>
                  </a:ext>
                </a:extLst>
              </a:tr>
            </a:tbl>
          </a:graphicData>
        </a:graphic>
      </p:graphicFrame>
    </p:spTree>
    <p:extLst>
      <p:ext uri="{BB962C8B-B14F-4D97-AF65-F5344CB8AC3E}">
        <p14:creationId xmlns:p14="http://schemas.microsoft.com/office/powerpoint/2010/main" val="28186487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F50435-73F5-90BD-F9B7-73CE7DC2CED5}"/>
              </a:ext>
            </a:extLst>
          </p:cNvPr>
          <p:cNvSpPr>
            <a:spLocks noGrp="1"/>
          </p:cNvSpPr>
          <p:nvPr>
            <p:ph type="title"/>
          </p:nvPr>
        </p:nvSpPr>
        <p:spPr/>
        <p:txBody>
          <a:bodyPr/>
          <a:lstStyle/>
          <a:p>
            <a:r>
              <a:rPr lang="en-US"/>
              <a:t>2. Quy định báo cáo</a:t>
            </a:r>
            <a:endParaRPr lang="en-AU" dirty="0"/>
          </a:p>
        </p:txBody>
      </p:sp>
      <p:sp>
        <p:nvSpPr>
          <p:cNvPr id="5" name="Content Placeholder 4">
            <a:extLst>
              <a:ext uri="{FF2B5EF4-FFF2-40B4-BE49-F238E27FC236}">
                <a16:creationId xmlns:a16="http://schemas.microsoft.com/office/drawing/2014/main" id="{7818ABE9-DBC4-3234-86DB-47D9C9191DA9}"/>
              </a:ext>
            </a:extLst>
          </p:cNvPr>
          <p:cNvSpPr>
            <a:spLocks noGrp="1"/>
          </p:cNvSpPr>
          <p:nvPr>
            <p:ph idx="1"/>
          </p:nvPr>
        </p:nvSpPr>
        <p:spPr/>
        <p:txBody>
          <a:bodyPr/>
          <a:lstStyle/>
          <a:p>
            <a:endParaRPr lang="en-US"/>
          </a:p>
        </p:txBody>
      </p:sp>
      <p:pic>
        <p:nvPicPr>
          <p:cNvPr id="7" name="Picture 6">
            <a:extLst>
              <a:ext uri="{FF2B5EF4-FFF2-40B4-BE49-F238E27FC236}">
                <a16:creationId xmlns:a16="http://schemas.microsoft.com/office/drawing/2014/main" id="{D211C24E-490D-3816-C820-E959BF2E0A06}"/>
              </a:ext>
            </a:extLst>
          </p:cNvPr>
          <p:cNvPicPr>
            <a:picLocks noChangeAspect="1"/>
          </p:cNvPicPr>
          <p:nvPr/>
        </p:nvPicPr>
        <p:blipFill>
          <a:blip r:embed="rId3"/>
          <a:stretch>
            <a:fillRect/>
          </a:stretch>
        </p:blipFill>
        <p:spPr>
          <a:xfrm>
            <a:off x="26213" y="47934"/>
            <a:ext cx="12139574" cy="6762132"/>
          </a:xfrm>
          <a:prstGeom prst="rect">
            <a:avLst/>
          </a:prstGeom>
        </p:spPr>
      </p:pic>
    </p:spTree>
    <p:extLst>
      <p:ext uri="{BB962C8B-B14F-4D97-AF65-F5344CB8AC3E}">
        <p14:creationId xmlns:p14="http://schemas.microsoft.com/office/powerpoint/2010/main" val="2174271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F50435-73F5-90BD-F9B7-73CE7DC2CED5}"/>
              </a:ext>
            </a:extLst>
          </p:cNvPr>
          <p:cNvSpPr>
            <a:spLocks noGrp="1"/>
          </p:cNvSpPr>
          <p:nvPr>
            <p:ph type="title"/>
          </p:nvPr>
        </p:nvSpPr>
        <p:spPr/>
        <p:txBody>
          <a:bodyPr/>
          <a:lstStyle/>
          <a:p>
            <a:r>
              <a:rPr lang="en-US" dirty="0"/>
              <a:t>1</a:t>
            </a:r>
            <a:r>
              <a:rPr lang="en-US"/>
              <a:t>. Quy định báo cáo</a:t>
            </a:r>
            <a:endParaRPr lang="en-AU" dirty="0"/>
          </a:p>
        </p:txBody>
      </p:sp>
      <p:sp>
        <p:nvSpPr>
          <p:cNvPr id="5" name="Content Placeholder 4">
            <a:extLst>
              <a:ext uri="{FF2B5EF4-FFF2-40B4-BE49-F238E27FC236}">
                <a16:creationId xmlns:a16="http://schemas.microsoft.com/office/drawing/2014/main" id="{7818ABE9-DBC4-3234-86DB-47D9C9191DA9}"/>
              </a:ext>
            </a:extLst>
          </p:cNvPr>
          <p:cNvSpPr>
            <a:spLocks noGrp="1"/>
          </p:cNvSpPr>
          <p:nvPr>
            <p:ph idx="1"/>
          </p:nvPr>
        </p:nvSpPr>
        <p:spPr/>
        <p:txBody>
          <a:bodyPr/>
          <a:lstStyle/>
          <a:p>
            <a:endParaRPr lang="en-US"/>
          </a:p>
        </p:txBody>
      </p:sp>
      <p:pic>
        <p:nvPicPr>
          <p:cNvPr id="6" name="Picture 5">
            <a:extLst>
              <a:ext uri="{FF2B5EF4-FFF2-40B4-BE49-F238E27FC236}">
                <a16:creationId xmlns:a16="http://schemas.microsoft.com/office/drawing/2014/main" id="{AFE5F729-E610-375E-F8FE-5546254B3225}"/>
              </a:ext>
            </a:extLst>
          </p:cNvPr>
          <p:cNvPicPr>
            <a:picLocks noChangeAspect="1"/>
          </p:cNvPicPr>
          <p:nvPr/>
        </p:nvPicPr>
        <p:blipFill>
          <a:blip r:embed="rId3"/>
          <a:stretch>
            <a:fillRect/>
          </a:stretch>
        </p:blipFill>
        <p:spPr>
          <a:xfrm>
            <a:off x="-1" y="47934"/>
            <a:ext cx="12129859" cy="6762132"/>
          </a:xfrm>
          <a:prstGeom prst="rect">
            <a:avLst/>
          </a:prstGeom>
        </p:spPr>
      </p:pic>
    </p:spTree>
    <p:extLst>
      <p:ext uri="{BB962C8B-B14F-4D97-AF65-F5344CB8AC3E}">
        <p14:creationId xmlns:p14="http://schemas.microsoft.com/office/powerpoint/2010/main" val="31473609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4A44BB-9598-70D2-EBF6-0D38D0698DA6}"/>
              </a:ext>
            </a:extLst>
          </p:cNvPr>
          <p:cNvSpPr>
            <a:spLocks noGrp="1"/>
          </p:cNvSpPr>
          <p:nvPr>
            <p:ph type="title"/>
          </p:nvPr>
        </p:nvSpPr>
        <p:spPr/>
        <p:txBody>
          <a:bodyPr/>
          <a:lstStyle/>
          <a:p>
            <a:r>
              <a:rPr lang="en-US"/>
              <a:t>Lưu trữ hồ sơ, báo cáo</a:t>
            </a:r>
            <a:endParaRPr lang="en-AU" dirty="0"/>
          </a:p>
        </p:txBody>
      </p:sp>
      <p:sp>
        <p:nvSpPr>
          <p:cNvPr id="3" name="Content Placeholder 2">
            <a:extLst>
              <a:ext uri="{FF2B5EF4-FFF2-40B4-BE49-F238E27FC236}">
                <a16:creationId xmlns:a16="http://schemas.microsoft.com/office/drawing/2014/main" id="{94FB55D6-0E00-B385-8893-C390FB332853}"/>
              </a:ext>
            </a:extLst>
          </p:cNvPr>
          <p:cNvSpPr>
            <a:spLocks noGrp="1"/>
          </p:cNvSpPr>
          <p:nvPr>
            <p:ph idx="1"/>
          </p:nvPr>
        </p:nvSpPr>
        <p:spPr>
          <a:xfrm>
            <a:off x="562448" y="1373496"/>
            <a:ext cx="11067104" cy="5436569"/>
          </a:xfrm>
        </p:spPr>
        <p:txBody>
          <a:bodyPr>
            <a:noAutofit/>
          </a:bodyPr>
          <a:lstStyle/>
          <a:p>
            <a:r>
              <a:rPr lang="en-US" sz="2400">
                <a:solidFill>
                  <a:schemeClr val="tx1"/>
                </a:solidFill>
              </a:rPr>
              <a:t>Chuyên trách TCMR xuất và lưu kết quả tiêm sau khi nhập mũi tiêm trên NIIS, lưu danh sách đối tượng tiêm theo ngày</a:t>
            </a:r>
          </a:p>
          <a:p>
            <a:r>
              <a:rPr lang="en-US" sz="2400" b="1">
                <a:solidFill>
                  <a:schemeClr val="tx1"/>
                </a:solidFill>
              </a:rPr>
              <a:t>Hồ sơ từng điểm tiêm</a:t>
            </a:r>
            <a:r>
              <a:rPr lang="en-US" sz="2400">
                <a:solidFill>
                  <a:schemeClr val="tx1"/>
                </a:solidFill>
              </a:rPr>
              <a:t>, lưu giữ để kiểm tra lại (nếu có sai sót)</a:t>
            </a:r>
          </a:p>
          <a:p>
            <a:pPr lvl="1">
              <a:buFont typeface="Wingdings" panose="05000000000000000000" pitchFamily="2" charset="2"/>
              <a:buChar char="ü"/>
            </a:pPr>
            <a:r>
              <a:rPr lang="en-US">
                <a:solidFill>
                  <a:schemeClr val="tx1"/>
                </a:solidFill>
                <a:latin typeface="+mn-lt"/>
              </a:rPr>
              <a:t>Phiếu khám sàng lọc</a:t>
            </a:r>
          </a:p>
          <a:p>
            <a:pPr lvl="1">
              <a:buFont typeface="Wingdings" panose="05000000000000000000" pitchFamily="2" charset="2"/>
              <a:buChar char="ü"/>
            </a:pPr>
            <a:r>
              <a:rPr lang="en-US">
                <a:solidFill>
                  <a:schemeClr val="tx1"/>
                </a:solidFill>
                <a:latin typeface="+mn-lt"/>
              </a:rPr>
              <a:t>Báo cáo kết quả tiêm theo điểm tiêm BM01.1 hoặc</a:t>
            </a:r>
          </a:p>
          <a:p>
            <a:r>
              <a:rPr lang="en-US" sz="2400" b="1">
                <a:solidFill>
                  <a:schemeClr val="tx1"/>
                </a:solidFill>
              </a:rPr>
              <a:t>Đường dẫn dự trù, báo cáo:</a:t>
            </a:r>
          </a:p>
          <a:p>
            <a:pPr lvl="1">
              <a:buFont typeface="Wingdings" panose="05000000000000000000" pitchFamily="2" charset="2"/>
              <a:buChar char="ü"/>
            </a:pPr>
            <a:r>
              <a:rPr lang="en-US">
                <a:solidFill>
                  <a:schemeClr val="tx1"/>
                </a:solidFill>
                <a:latin typeface="+mn-lt"/>
              </a:rPr>
              <a:t>Dự trù vắc xin: </a:t>
            </a:r>
            <a:r>
              <a:rPr lang="en-US">
                <a:solidFill>
                  <a:schemeClr val="tx1"/>
                </a:solidFill>
                <a:latin typeface="+mn-lt"/>
                <a:hlinkClick r:id="rId2"/>
              </a:rPr>
              <a:t>https://bit.ly/dutruvx</a:t>
            </a:r>
            <a:endParaRPr lang="en-US">
              <a:solidFill>
                <a:schemeClr val="tx1"/>
              </a:solidFill>
              <a:latin typeface="+mn-lt"/>
            </a:endParaRPr>
          </a:p>
          <a:p>
            <a:pPr lvl="1">
              <a:buFont typeface="Wingdings" panose="05000000000000000000" pitchFamily="2" charset="2"/>
              <a:buChar char="ü"/>
            </a:pPr>
            <a:r>
              <a:rPr lang="en-US">
                <a:latin typeface="+mn-lt"/>
              </a:rPr>
              <a:t>Nhập lịch tiêm: </a:t>
            </a:r>
            <a:r>
              <a:rPr lang="vi-VN">
                <a:latin typeface="+mn-lt"/>
                <a:hlinkClick r:id="rId3"/>
              </a:rPr>
              <a:t>https://bit.ly/lichtiemmr</a:t>
            </a:r>
            <a:r>
              <a:rPr lang="vi-VN">
                <a:latin typeface="+mn-lt"/>
              </a:rPr>
              <a:t> </a:t>
            </a:r>
            <a:endParaRPr lang="en-US">
              <a:solidFill>
                <a:schemeClr val="tx1"/>
              </a:solidFill>
              <a:latin typeface="+mn-lt"/>
            </a:endParaRPr>
          </a:p>
          <a:p>
            <a:pPr lvl="1">
              <a:buFont typeface="Wingdings" panose="05000000000000000000" pitchFamily="2" charset="2"/>
              <a:buChar char="ü"/>
            </a:pPr>
            <a:r>
              <a:rPr lang="en-US">
                <a:latin typeface="+mn-lt"/>
              </a:rPr>
              <a:t>Báo cáo:</a:t>
            </a:r>
          </a:p>
          <a:p>
            <a:pPr lvl="2">
              <a:buFont typeface="Wingdings" panose="05000000000000000000" pitchFamily="2" charset="2"/>
              <a:buChar char="Ø"/>
            </a:pPr>
            <a:r>
              <a:rPr lang="en-US" sz="2400"/>
              <a:t>BV báo cáo: </a:t>
            </a:r>
            <a:r>
              <a:rPr lang="en-US" sz="2400">
                <a:hlinkClick r:id="rId4"/>
              </a:rPr>
              <a:t>https://bit.ly/bcmrbv</a:t>
            </a:r>
            <a:endParaRPr lang="en-US" sz="2400"/>
          </a:p>
          <a:p>
            <a:pPr lvl="2">
              <a:buFont typeface="Wingdings" panose="05000000000000000000" pitchFamily="2" charset="2"/>
              <a:buChar char="Ø"/>
            </a:pPr>
            <a:r>
              <a:rPr lang="en-US" sz="2400">
                <a:solidFill>
                  <a:schemeClr val="tx1"/>
                </a:solidFill>
              </a:rPr>
              <a:t>TTYT b</a:t>
            </a:r>
            <a:r>
              <a:rPr lang="en-US" sz="2400"/>
              <a:t>áo cáo: </a:t>
            </a:r>
            <a:r>
              <a:rPr lang="en-US" sz="2400">
                <a:hlinkClick r:id="rId5"/>
              </a:rPr>
              <a:t>https://bit.ly/bcmrttyt</a:t>
            </a:r>
            <a:endParaRPr lang="en-US" sz="2400"/>
          </a:p>
          <a:p>
            <a:pPr>
              <a:buFont typeface="Wingdings" panose="05000000000000000000" pitchFamily="2" charset="2"/>
              <a:buChar char="v"/>
            </a:pPr>
            <a:r>
              <a:rPr lang="vi-VN" sz="2000">
                <a:solidFill>
                  <a:schemeClr val="tx1">
                    <a:lumMod val="95000"/>
                    <a:lumOff val="5000"/>
                  </a:schemeClr>
                </a:solidFill>
              </a:rPr>
              <a:t>Nếu ghi nhận tai biến nặng thì liên hệ trực tiếp trước bằng điện thoại với tổ tiêm chủng –Khoa phòng chống bệnh truyền nhiễm cấp tính –HCDC để trao đổi và gửi báo cáo bằng văn bản qua email: baocaotcmr.tphcm@gmail.com</a:t>
            </a:r>
            <a:endParaRPr lang="en-US" sz="2000">
              <a:solidFill>
                <a:schemeClr val="tx1">
                  <a:lumMod val="95000"/>
                  <a:lumOff val="5000"/>
                </a:schemeClr>
              </a:solidFill>
            </a:endParaRPr>
          </a:p>
          <a:p>
            <a:pPr marL="914400" lvl="2" indent="0">
              <a:buNone/>
            </a:pPr>
            <a:endParaRPr lang="en-US" sz="2400">
              <a:solidFill>
                <a:schemeClr val="tx1"/>
              </a:solidFill>
            </a:endParaRPr>
          </a:p>
          <a:p>
            <a:pPr marL="0" indent="0">
              <a:buNone/>
            </a:pPr>
            <a:endParaRPr lang="en-US" sz="2000" dirty="0">
              <a:solidFill>
                <a:schemeClr val="tx1"/>
              </a:solidFill>
            </a:endParaRPr>
          </a:p>
        </p:txBody>
      </p:sp>
    </p:spTree>
    <p:extLst>
      <p:ext uri="{BB962C8B-B14F-4D97-AF65-F5344CB8AC3E}">
        <p14:creationId xmlns:p14="http://schemas.microsoft.com/office/powerpoint/2010/main" val="39867040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Mẫu slide cảm ơn chuyên nghiệp, ấn tượng, hài hước cho ...">
            <a:extLst>
              <a:ext uri="{FF2B5EF4-FFF2-40B4-BE49-F238E27FC236}">
                <a16:creationId xmlns:a16="http://schemas.microsoft.com/office/drawing/2014/main" id="{CE8C04C8-4000-1807-70CC-359F733FE765}"/>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767417" y="68263"/>
            <a:ext cx="8657166" cy="6492875"/>
          </a:xfrm>
          <a:prstGeom prst="rect">
            <a:avLst/>
          </a:prstGeom>
          <a:solidFill>
            <a:srgbClr val="FFFFFF"/>
          </a:solidFill>
        </p:spPr>
      </p:pic>
      <p:sp>
        <p:nvSpPr>
          <p:cNvPr id="2" name="Slide Number Placeholder 1" hidden="1">
            <a:extLst>
              <a:ext uri="{FF2B5EF4-FFF2-40B4-BE49-F238E27FC236}">
                <a16:creationId xmlns:a16="http://schemas.microsoft.com/office/drawing/2014/main" id="{AD5CB4D0-9C00-C0AF-3CA8-BC1731233F19}"/>
              </a:ext>
            </a:extLst>
          </p:cNvPr>
          <p:cNvSpPr>
            <a:spLocks noGrp="1"/>
          </p:cNvSpPr>
          <p:nvPr>
            <p:ph type="sldNum" sz="quarter" idx="12"/>
          </p:nvPr>
        </p:nvSpPr>
        <p:spPr/>
        <p:txBody>
          <a:bodyPr/>
          <a:lstStyle/>
          <a:p>
            <a:pPr>
              <a:spcAft>
                <a:spcPts val="600"/>
              </a:spcAft>
            </a:pPr>
            <a:fld id="{9CD8D479-8942-46E8-A226-A4E01F7A105C}" type="slidenum">
              <a:rPr lang="en-US" smtClean="0"/>
              <a:pPr>
                <a:spcAft>
                  <a:spcPts val="600"/>
                </a:spcAft>
              </a:pPr>
              <a:t>18</a:t>
            </a:fld>
            <a:endParaRPr lang="en-US"/>
          </a:p>
        </p:txBody>
      </p:sp>
      <p:sp>
        <p:nvSpPr>
          <p:cNvPr id="3" name="Date Placeholder 2" hidden="1">
            <a:extLst>
              <a:ext uri="{FF2B5EF4-FFF2-40B4-BE49-F238E27FC236}">
                <a16:creationId xmlns:a16="http://schemas.microsoft.com/office/drawing/2014/main" id="{D77FEFAF-4262-1294-E05A-A21707A49522}"/>
              </a:ext>
            </a:extLst>
          </p:cNvPr>
          <p:cNvSpPr>
            <a:spLocks noGrp="1"/>
          </p:cNvSpPr>
          <p:nvPr>
            <p:ph type="dt" sz="half" idx="10"/>
          </p:nvPr>
        </p:nvSpPr>
        <p:spPr/>
        <p:txBody>
          <a:bodyPr/>
          <a:lstStyle/>
          <a:p>
            <a:pPr>
              <a:spcAft>
                <a:spcPts val="600"/>
              </a:spcAft>
            </a:pPr>
            <a:fld id="{C81B9673-AC7F-4F1F-84E4-F0E5EAAE106D}" type="datetime1">
              <a:rPr lang="en-US" smtClean="0"/>
              <a:pPr>
                <a:spcAft>
                  <a:spcPts val="600"/>
                </a:spcAft>
              </a:pPr>
              <a:t>8/30/2024</a:t>
            </a:fld>
            <a:endParaRPr lang="en-US"/>
          </a:p>
        </p:txBody>
      </p:sp>
      <p:sp>
        <p:nvSpPr>
          <p:cNvPr id="4" name="Footer Placeholder 3">
            <a:extLst>
              <a:ext uri="{FF2B5EF4-FFF2-40B4-BE49-F238E27FC236}">
                <a16:creationId xmlns:a16="http://schemas.microsoft.com/office/drawing/2014/main" id="{47EE8925-59F4-BDDB-B242-88E51FE4E401}"/>
              </a:ext>
            </a:extLst>
          </p:cNvPr>
          <p:cNvSpPr>
            <a:spLocks noGrp="1"/>
          </p:cNvSpPr>
          <p:nvPr>
            <p:ph type="ftr" sz="quarter" idx="11"/>
          </p:nvPr>
        </p:nvSpPr>
        <p:spPr/>
        <p:txBody>
          <a:bodyPr/>
          <a:lstStyle/>
          <a:p>
            <a:pPr>
              <a:spcAft>
                <a:spcPts val="600"/>
              </a:spcAft>
            </a:pPr>
            <a:r>
              <a:rPr lang="en-US"/>
              <a:t>Add a footer</a:t>
            </a:r>
          </a:p>
        </p:txBody>
      </p:sp>
    </p:spTree>
    <p:extLst>
      <p:ext uri="{BB962C8B-B14F-4D97-AF65-F5344CB8AC3E}">
        <p14:creationId xmlns:p14="http://schemas.microsoft.com/office/powerpoint/2010/main" val="16533442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93346" y="47934"/>
            <a:ext cx="10589761" cy="1325563"/>
          </a:xfrm>
        </p:spPr>
        <p:txBody>
          <a:bodyPr>
            <a:normAutofit/>
          </a:bodyPr>
          <a:lstStyle/>
          <a:p>
            <a:pPr algn="just"/>
            <a:r>
              <a:rPr lang="en-US" sz="4400" b="1" dirty="0"/>
              <a:t>NỘI DUNG TRÌNH BÀY </a:t>
            </a:r>
          </a:p>
        </p:txBody>
      </p:sp>
      <p:grpSp>
        <p:nvGrpSpPr>
          <p:cNvPr id="30" name="Group 29">
            <a:extLst>
              <a:ext uri="{FF2B5EF4-FFF2-40B4-BE49-F238E27FC236}">
                <a16:creationId xmlns:a16="http://schemas.microsoft.com/office/drawing/2014/main" id="{940AF90F-C4AD-C497-7FEB-E03C848A1110}"/>
              </a:ext>
            </a:extLst>
          </p:cNvPr>
          <p:cNvGrpSpPr/>
          <p:nvPr/>
        </p:nvGrpSpPr>
        <p:grpSpPr>
          <a:xfrm>
            <a:off x="111897" y="1624262"/>
            <a:ext cx="11352882" cy="4988470"/>
            <a:chOff x="111897" y="1624262"/>
            <a:chExt cx="11352882" cy="4988470"/>
          </a:xfrm>
        </p:grpSpPr>
        <p:grpSp>
          <p:nvGrpSpPr>
            <p:cNvPr id="87" name="Group 86"/>
            <p:cNvGrpSpPr/>
            <p:nvPr/>
          </p:nvGrpSpPr>
          <p:grpSpPr>
            <a:xfrm>
              <a:off x="111897" y="2902670"/>
              <a:ext cx="8694506" cy="1202819"/>
              <a:chOff x="1922457" y="1732539"/>
              <a:chExt cx="8694506" cy="1202819"/>
            </a:xfrm>
          </p:grpSpPr>
          <p:sp>
            <p:nvSpPr>
              <p:cNvPr id="89" name="Rectangle 88"/>
              <p:cNvSpPr/>
              <p:nvPr/>
            </p:nvSpPr>
            <p:spPr>
              <a:xfrm>
                <a:off x="1922457" y="1889063"/>
                <a:ext cx="8694506" cy="894460"/>
              </a:xfrm>
              <a:prstGeom prst="rect">
                <a:avLst/>
              </a:prstGeom>
              <a:gradFill flip="none" rotWithShape="1">
                <a:gsLst>
                  <a:gs pos="0">
                    <a:srgbClr val="EEEBE6">
                      <a:shade val="30000"/>
                      <a:satMod val="115000"/>
                      <a:alpha val="0"/>
                      <a:lumMod val="48000"/>
                      <a:lumOff val="52000"/>
                    </a:srgbClr>
                  </a:gs>
                  <a:gs pos="25000">
                    <a:srgbClr val="E7E2E5">
                      <a:lumMod val="63000"/>
                      <a:lumOff val="37000"/>
                    </a:srgbClr>
                  </a:gs>
                  <a:gs pos="50000">
                    <a:srgbClr val="EEE6EB"/>
                  </a:gs>
                  <a:gs pos="97917">
                    <a:srgbClr val="EEEBE6">
                      <a:shade val="100000"/>
                      <a:satMod val="115000"/>
                      <a:lumMod val="100000"/>
                      <a:alpha val="0"/>
                    </a:srgbClr>
                  </a:gs>
                  <a:gs pos="85000">
                    <a:srgbClr val="EEEBE6">
                      <a:shade val="100000"/>
                      <a:satMod val="115000"/>
                      <a:alpha val="52000"/>
                      <a:lumMod val="93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DF6613"/>
                  </a:solidFill>
                  <a:effectLst/>
                  <a:uLnTx/>
                  <a:uFillTx/>
                  <a:latin typeface="Calibri"/>
                  <a:ea typeface="+mn-ea"/>
                  <a:cs typeface="+mn-cs"/>
                </a:endParaRPr>
              </a:p>
            </p:txBody>
          </p:sp>
          <p:grpSp>
            <p:nvGrpSpPr>
              <p:cNvPr id="90" name="Group 89"/>
              <p:cNvGrpSpPr/>
              <p:nvPr/>
            </p:nvGrpSpPr>
            <p:grpSpPr>
              <a:xfrm>
                <a:off x="2592844" y="1732539"/>
                <a:ext cx="1467981" cy="1202819"/>
                <a:chOff x="2530852" y="1435489"/>
                <a:chExt cx="1712913" cy="1747838"/>
              </a:xfrm>
            </p:grpSpPr>
            <p:sp>
              <p:nvSpPr>
                <p:cNvPr id="92" name="Freeform 91"/>
                <p:cNvSpPr/>
                <p:nvPr/>
              </p:nvSpPr>
              <p:spPr>
                <a:xfrm>
                  <a:off x="2532440" y="1435489"/>
                  <a:ext cx="1711325" cy="198438"/>
                </a:xfrm>
                <a:custGeom>
                  <a:avLst/>
                  <a:gdLst>
                    <a:gd name="connsiteX0" fmla="*/ 1712118 w 1712118"/>
                    <a:gd name="connsiteY0" fmla="*/ 188119 h 197644"/>
                    <a:gd name="connsiteX1" fmla="*/ 1566862 w 1712118"/>
                    <a:gd name="connsiteY1" fmla="*/ 195263 h 197644"/>
                    <a:gd name="connsiteX2" fmla="*/ 0 w 1712118"/>
                    <a:gd name="connsiteY2" fmla="*/ 197644 h 197644"/>
                    <a:gd name="connsiteX3" fmla="*/ 159543 w 1712118"/>
                    <a:gd name="connsiteY3" fmla="*/ 0 h 197644"/>
                    <a:gd name="connsiteX4" fmla="*/ 1588293 w 1712118"/>
                    <a:gd name="connsiteY4" fmla="*/ 4763 h 197644"/>
                    <a:gd name="connsiteX5" fmla="*/ 1712118 w 1712118"/>
                    <a:gd name="connsiteY5" fmla="*/ 188119 h 197644"/>
                    <a:gd name="connsiteX0" fmla="*/ 1712118 w 1712118"/>
                    <a:gd name="connsiteY0" fmla="*/ 188119 h 197644"/>
                    <a:gd name="connsiteX1" fmla="*/ 1566862 w 1712118"/>
                    <a:gd name="connsiteY1" fmla="*/ 195263 h 197644"/>
                    <a:gd name="connsiteX2" fmla="*/ 0 w 1712118"/>
                    <a:gd name="connsiteY2" fmla="*/ 197644 h 197644"/>
                    <a:gd name="connsiteX3" fmla="*/ 159543 w 1712118"/>
                    <a:gd name="connsiteY3" fmla="*/ 0 h 197644"/>
                    <a:gd name="connsiteX4" fmla="*/ 1588293 w 1712118"/>
                    <a:gd name="connsiteY4" fmla="*/ 4763 h 197644"/>
                    <a:gd name="connsiteX5" fmla="*/ 1712118 w 1712118"/>
                    <a:gd name="connsiteY5" fmla="*/ 188119 h 197644"/>
                    <a:gd name="connsiteX0" fmla="*/ 1712118 w 1712118"/>
                    <a:gd name="connsiteY0" fmla="*/ 188291 h 197816"/>
                    <a:gd name="connsiteX1" fmla="*/ 1566862 w 1712118"/>
                    <a:gd name="connsiteY1" fmla="*/ 195435 h 197816"/>
                    <a:gd name="connsiteX2" fmla="*/ 0 w 1712118"/>
                    <a:gd name="connsiteY2" fmla="*/ 197816 h 197816"/>
                    <a:gd name="connsiteX3" fmla="*/ 159543 w 1712118"/>
                    <a:gd name="connsiteY3" fmla="*/ 172 h 197816"/>
                    <a:gd name="connsiteX4" fmla="*/ 1588293 w 1712118"/>
                    <a:gd name="connsiteY4" fmla="*/ 4935 h 197816"/>
                    <a:gd name="connsiteX5" fmla="*/ 1712118 w 1712118"/>
                    <a:gd name="connsiteY5" fmla="*/ 188291 h 197816"/>
                    <a:gd name="connsiteX0" fmla="*/ 1712118 w 1712118"/>
                    <a:gd name="connsiteY0" fmla="*/ 188291 h 197816"/>
                    <a:gd name="connsiteX1" fmla="*/ 1566862 w 1712118"/>
                    <a:gd name="connsiteY1" fmla="*/ 195435 h 197816"/>
                    <a:gd name="connsiteX2" fmla="*/ 0 w 1712118"/>
                    <a:gd name="connsiteY2" fmla="*/ 197816 h 197816"/>
                    <a:gd name="connsiteX3" fmla="*/ 159543 w 1712118"/>
                    <a:gd name="connsiteY3" fmla="*/ 172 h 197816"/>
                    <a:gd name="connsiteX4" fmla="*/ 1588293 w 1712118"/>
                    <a:gd name="connsiteY4" fmla="*/ 4935 h 197816"/>
                    <a:gd name="connsiteX5" fmla="*/ 1712118 w 1712118"/>
                    <a:gd name="connsiteY5" fmla="*/ 188291 h 197816"/>
                    <a:gd name="connsiteX0" fmla="*/ 1712118 w 1712118"/>
                    <a:gd name="connsiteY0" fmla="*/ 188291 h 197816"/>
                    <a:gd name="connsiteX1" fmla="*/ 1566862 w 1712118"/>
                    <a:gd name="connsiteY1" fmla="*/ 195435 h 197816"/>
                    <a:gd name="connsiteX2" fmla="*/ 0 w 1712118"/>
                    <a:gd name="connsiteY2" fmla="*/ 197816 h 197816"/>
                    <a:gd name="connsiteX3" fmla="*/ 159543 w 1712118"/>
                    <a:gd name="connsiteY3" fmla="*/ 172 h 197816"/>
                    <a:gd name="connsiteX4" fmla="*/ 1588293 w 1712118"/>
                    <a:gd name="connsiteY4" fmla="*/ 4935 h 197816"/>
                    <a:gd name="connsiteX5" fmla="*/ 1712118 w 1712118"/>
                    <a:gd name="connsiteY5" fmla="*/ 188291 h 197816"/>
                    <a:gd name="connsiteX0" fmla="*/ 1712118 w 1712118"/>
                    <a:gd name="connsiteY0" fmla="*/ 195435 h 197816"/>
                    <a:gd name="connsiteX1" fmla="*/ 1566862 w 1712118"/>
                    <a:gd name="connsiteY1" fmla="*/ 195435 h 197816"/>
                    <a:gd name="connsiteX2" fmla="*/ 0 w 1712118"/>
                    <a:gd name="connsiteY2" fmla="*/ 197816 h 197816"/>
                    <a:gd name="connsiteX3" fmla="*/ 159543 w 1712118"/>
                    <a:gd name="connsiteY3" fmla="*/ 172 h 197816"/>
                    <a:gd name="connsiteX4" fmla="*/ 1588293 w 1712118"/>
                    <a:gd name="connsiteY4" fmla="*/ 4935 h 197816"/>
                    <a:gd name="connsiteX5" fmla="*/ 1712118 w 1712118"/>
                    <a:gd name="connsiteY5" fmla="*/ 195435 h 197816"/>
                    <a:gd name="connsiteX0" fmla="*/ 1712118 w 1712279"/>
                    <a:gd name="connsiteY0" fmla="*/ 195435 h 197816"/>
                    <a:gd name="connsiteX1" fmla="*/ 1566862 w 1712279"/>
                    <a:gd name="connsiteY1" fmla="*/ 195435 h 197816"/>
                    <a:gd name="connsiteX2" fmla="*/ 0 w 1712279"/>
                    <a:gd name="connsiteY2" fmla="*/ 197816 h 197816"/>
                    <a:gd name="connsiteX3" fmla="*/ 159543 w 1712279"/>
                    <a:gd name="connsiteY3" fmla="*/ 172 h 197816"/>
                    <a:gd name="connsiteX4" fmla="*/ 1588293 w 1712279"/>
                    <a:gd name="connsiteY4" fmla="*/ 4935 h 197816"/>
                    <a:gd name="connsiteX5" fmla="*/ 1712118 w 1712279"/>
                    <a:gd name="connsiteY5" fmla="*/ 195435 h 197816"/>
                    <a:gd name="connsiteX0" fmla="*/ 1712118 w 1712470"/>
                    <a:gd name="connsiteY0" fmla="*/ 195435 h 197816"/>
                    <a:gd name="connsiteX1" fmla="*/ 1566862 w 1712470"/>
                    <a:gd name="connsiteY1" fmla="*/ 195435 h 197816"/>
                    <a:gd name="connsiteX2" fmla="*/ 0 w 1712470"/>
                    <a:gd name="connsiteY2" fmla="*/ 197816 h 197816"/>
                    <a:gd name="connsiteX3" fmla="*/ 159543 w 1712470"/>
                    <a:gd name="connsiteY3" fmla="*/ 172 h 197816"/>
                    <a:gd name="connsiteX4" fmla="*/ 1588293 w 1712470"/>
                    <a:gd name="connsiteY4" fmla="*/ 4935 h 197816"/>
                    <a:gd name="connsiteX5" fmla="*/ 1712118 w 1712470"/>
                    <a:gd name="connsiteY5" fmla="*/ 195435 h 197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2470" h="197816">
                      <a:moveTo>
                        <a:pt x="1712118" y="195435"/>
                      </a:moveTo>
                      <a:lnTo>
                        <a:pt x="1566862" y="195435"/>
                      </a:lnTo>
                      <a:lnTo>
                        <a:pt x="0" y="197816"/>
                      </a:lnTo>
                      <a:cubicBezTo>
                        <a:pt x="10318" y="36685"/>
                        <a:pt x="15875" y="-3003"/>
                        <a:pt x="159543" y="172"/>
                      </a:cubicBezTo>
                      <a:lnTo>
                        <a:pt x="1588293" y="4935"/>
                      </a:lnTo>
                      <a:cubicBezTo>
                        <a:pt x="1715292" y="1760"/>
                        <a:pt x="1713706" y="67641"/>
                        <a:pt x="1712118" y="195435"/>
                      </a:cubicBezTo>
                      <a:close/>
                    </a:path>
                  </a:pathLst>
                </a:cu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DF6613"/>
                    </a:solidFill>
                    <a:effectLst/>
                    <a:uLnTx/>
                    <a:uFillTx/>
                    <a:latin typeface="Calibri"/>
                    <a:ea typeface="+mn-ea"/>
                    <a:cs typeface="+mn-cs"/>
                  </a:endParaRPr>
                </a:p>
              </p:txBody>
            </p:sp>
            <p:sp>
              <p:nvSpPr>
                <p:cNvPr id="93" name="Freeform 92"/>
                <p:cNvSpPr/>
                <p:nvPr/>
              </p:nvSpPr>
              <p:spPr>
                <a:xfrm flipV="1">
                  <a:off x="2532440" y="2984889"/>
                  <a:ext cx="1711325" cy="198438"/>
                </a:xfrm>
                <a:custGeom>
                  <a:avLst/>
                  <a:gdLst>
                    <a:gd name="connsiteX0" fmla="*/ 1712118 w 1712118"/>
                    <a:gd name="connsiteY0" fmla="*/ 188119 h 197644"/>
                    <a:gd name="connsiteX1" fmla="*/ 1566862 w 1712118"/>
                    <a:gd name="connsiteY1" fmla="*/ 195263 h 197644"/>
                    <a:gd name="connsiteX2" fmla="*/ 0 w 1712118"/>
                    <a:gd name="connsiteY2" fmla="*/ 197644 h 197644"/>
                    <a:gd name="connsiteX3" fmla="*/ 159543 w 1712118"/>
                    <a:gd name="connsiteY3" fmla="*/ 0 h 197644"/>
                    <a:gd name="connsiteX4" fmla="*/ 1588293 w 1712118"/>
                    <a:gd name="connsiteY4" fmla="*/ 4763 h 197644"/>
                    <a:gd name="connsiteX5" fmla="*/ 1712118 w 1712118"/>
                    <a:gd name="connsiteY5" fmla="*/ 188119 h 197644"/>
                    <a:gd name="connsiteX0" fmla="*/ 1712118 w 1712118"/>
                    <a:gd name="connsiteY0" fmla="*/ 188119 h 197644"/>
                    <a:gd name="connsiteX1" fmla="*/ 1566862 w 1712118"/>
                    <a:gd name="connsiteY1" fmla="*/ 195263 h 197644"/>
                    <a:gd name="connsiteX2" fmla="*/ 0 w 1712118"/>
                    <a:gd name="connsiteY2" fmla="*/ 197644 h 197644"/>
                    <a:gd name="connsiteX3" fmla="*/ 159543 w 1712118"/>
                    <a:gd name="connsiteY3" fmla="*/ 0 h 197644"/>
                    <a:gd name="connsiteX4" fmla="*/ 1588293 w 1712118"/>
                    <a:gd name="connsiteY4" fmla="*/ 4763 h 197644"/>
                    <a:gd name="connsiteX5" fmla="*/ 1712118 w 1712118"/>
                    <a:gd name="connsiteY5" fmla="*/ 188119 h 197644"/>
                    <a:gd name="connsiteX0" fmla="*/ 1712118 w 1712118"/>
                    <a:gd name="connsiteY0" fmla="*/ 188291 h 197816"/>
                    <a:gd name="connsiteX1" fmla="*/ 1566862 w 1712118"/>
                    <a:gd name="connsiteY1" fmla="*/ 195435 h 197816"/>
                    <a:gd name="connsiteX2" fmla="*/ 0 w 1712118"/>
                    <a:gd name="connsiteY2" fmla="*/ 197816 h 197816"/>
                    <a:gd name="connsiteX3" fmla="*/ 159543 w 1712118"/>
                    <a:gd name="connsiteY3" fmla="*/ 172 h 197816"/>
                    <a:gd name="connsiteX4" fmla="*/ 1588293 w 1712118"/>
                    <a:gd name="connsiteY4" fmla="*/ 4935 h 197816"/>
                    <a:gd name="connsiteX5" fmla="*/ 1712118 w 1712118"/>
                    <a:gd name="connsiteY5" fmla="*/ 188291 h 197816"/>
                    <a:gd name="connsiteX0" fmla="*/ 1712118 w 1712118"/>
                    <a:gd name="connsiteY0" fmla="*/ 188291 h 197816"/>
                    <a:gd name="connsiteX1" fmla="*/ 1566862 w 1712118"/>
                    <a:gd name="connsiteY1" fmla="*/ 195435 h 197816"/>
                    <a:gd name="connsiteX2" fmla="*/ 0 w 1712118"/>
                    <a:gd name="connsiteY2" fmla="*/ 197816 h 197816"/>
                    <a:gd name="connsiteX3" fmla="*/ 159543 w 1712118"/>
                    <a:gd name="connsiteY3" fmla="*/ 172 h 197816"/>
                    <a:gd name="connsiteX4" fmla="*/ 1588293 w 1712118"/>
                    <a:gd name="connsiteY4" fmla="*/ 4935 h 197816"/>
                    <a:gd name="connsiteX5" fmla="*/ 1712118 w 1712118"/>
                    <a:gd name="connsiteY5" fmla="*/ 188291 h 197816"/>
                    <a:gd name="connsiteX0" fmla="*/ 1712118 w 1712118"/>
                    <a:gd name="connsiteY0" fmla="*/ 188291 h 197816"/>
                    <a:gd name="connsiteX1" fmla="*/ 1566862 w 1712118"/>
                    <a:gd name="connsiteY1" fmla="*/ 195435 h 197816"/>
                    <a:gd name="connsiteX2" fmla="*/ 0 w 1712118"/>
                    <a:gd name="connsiteY2" fmla="*/ 197816 h 197816"/>
                    <a:gd name="connsiteX3" fmla="*/ 159543 w 1712118"/>
                    <a:gd name="connsiteY3" fmla="*/ 172 h 197816"/>
                    <a:gd name="connsiteX4" fmla="*/ 1588293 w 1712118"/>
                    <a:gd name="connsiteY4" fmla="*/ 4935 h 197816"/>
                    <a:gd name="connsiteX5" fmla="*/ 1712118 w 1712118"/>
                    <a:gd name="connsiteY5" fmla="*/ 188291 h 197816"/>
                    <a:gd name="connsiteX0" fmla="*/ 1712118 w 1712118"/>
                    <a:gd name="connsiteY0" fmla="*/ 195435 h 197816"/>
                    <a:gd name="connsiteX1" fmla="*/ 1566862 w 1712118"/>
                    <a:gd name="connsiteY1" fmla="*/ 195435 h 197816"/>
                    <a:gd name="connsiteX2" fmla="*/ 0 w 1712118"/>
                    <a:gd name="connsiteY2" fmla="*/ 197816 h 197816"/>
                    <a:gd name="connsiteX3" fmla="*/ 159543 w 1712118"/>
                    <a:gd name="connsiteY3" fmla="*/ 172 h 197816"/>
                    <a:gd name="connsiteX4" fmla="*/ 1588293 w 1712118"/>
                    <a:gd name="connsiteY4" fmla="*/ 4935 h 197816"/>
                    <a:gd name="connsiteX5" fmla="*/ 1712118 w 1712118"/>
                    <a:gd name="connsiteY5" fmla="*/ 195435 h 197816"/>
                    <a:gd name="connsiteX0" fmla="*/ 1712118 w 1712279"/>
                    <a:gd name="connsiteY0" fmla="*/ 195435 h 197816"/>
                    <a:gd name="connsiteX1" fmla="*/ 1566862 w 1712279"/>
                    <a:gd name="connsiteY1" fmla="*/ 195435 h 197816"/>
                    <a:gd name="connsiteX2" fmla="*/ 0 w 1712279"/>
                    <a:gd name="connsiteY2" fmla="*/ 197816 h 197816"/>
                    <a:gd name="connsiteX3" fmla="*/ 159543 w 1712279"/>
                    <a:gd name="connsiteY3" fmla="*/ 172 h 197816"/>
                    <a:gd name="connsiteX4" fmla="*/ 1588293 w 1712279"/>
                    <a:gd name="connsiteY4" fmla="*/ 4935 h 197816"/>
                    <a:gd name="connsiteX5" fmla="*/ 1712118 w 1712279"/>
                    <a:gd name="connsiteY5" fmla="*/ 195435 h 197816"/>
                    <a:gd name="connsiteX0" fmla="*/ 1712118 w 1712470"/>
                    <a:gd name="connsiteY0" fmla="*/ 195435 h 197816"/>
                    <a:gd name="connsiteX1" fmla="*/ 1566862 w 1712470"/>
                    <a:gd name="connsiteY1" fmla="*/ 195435 h 197816"/>
                    <a:gd name="connsiteX2" fmla="*/ 0 w 1712470"/>
                    <a:gd name="connsiteY2" fmla="*/ 197816 h 197816"/>
                    <a:gd name="connsiteX3" fmla="*/ 159543 w 1712470"/>
                    <a:gd name="connsiteY3" fmla="*/ 172 h 197816"/>
                    <a:gd name="connsiteX4" fmla="*/ 1588293 w 1712470"/>
                    <a:gd name="connsiteY4" fmla="*/ 4935 h 197816"/>
                    <a:gd name="connsiteX5" fmla="*/ 1712118 w 1712470"/>
                    <a:gd name="connsiteY5" fmla="*/ 195435 h 197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2470" h="197816">
                      <a:moveTo>
                        <a:pt x="1712118" y="195435"/>
                      </a:moveTo>
                      <a:lnTo>
                        <a:pt x="1566862" y="195435"/>
                      </a:lnTo>
                      <a:lnTo>
                        <a:pt x="0" y="197816"/>
                      </a:lnTo>
                      <a:cubicBezTo>
                        <a:pt x="10318" y="36685"/>
                        <a:pt x="15875" y="-3003"/>
                        <a:pt x="159543" y="172"/>
                      </a:cubicBezTo>
                      <a:lnTo>
                        <a:pt x="1588293" y="4935"/>
                      </a:lnTo>
                      <a:cubicBezTo>
                        <a:pt x="1715292" y="1760"/>
                        <a:pt x="1713706" y="67641"/>
                        <a:pt x="1712118" y="195435"/>
                      </a:cubicBezTo>
                      <a:close/>
                    </a:path>
                  </a:pathLst>
                </a:cu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DF6613"/>
                    </a:solidFill>
                    <a:effectLst/>
                    <a:uLnTx/>
                    <a:uFillTx/>
                    <a:latin typeface="Calibri"/>
                    <a:ea typeface="+mn-ea"/>
                    <a:cs typeface="+mn-cs"/>
                  </a:endParaRPr>
                </a:p>
              </p:txBody>
            </p:sp>
            <p:sp>
              <p:nvSpPr>
                <p:cNvPr id="94" name="Freeform 93"/>
                <p:cNvSpPr/>
                <p:nvPr/>
              </p:nvSpPr>
              <p:spPr>
                <a:xfrm>
                  <a:off x="2530852" y="1437077"/>
                  <a:ext cx="1651000" cy="1746250"/>
                </a:xfrm>
                <a:custGeom>
                  <a:avLst/>
                  <a:gdLst>
                    <a:gd name="connsiteX0" fmla="*/ 1638300 w 1645920"/>
                    <a:gd name="connsiteY0" fmla="*/ 0 h 1752600"/>
                    <a:gd name="connsiteX1" fmla="*/ 182880 w 1645920"/>
                    <a:gd name="connsiteY1" fmla="*/ 15240 h 1752600"/>
                    <a:gd name="connsiteX2" fmla="*/ 7620 w 1645920"/>
                    <a:gd name="connsiteY2" fmla="*/ 205740 h 1752600"/>
                    <a:gd name="connsiteX3" fmla="*/ 0 w 1645920"/>
                    <a:gd name="connsiteY3" fmla="*/ 1478280 h 1752600"/>
                    <a:gd name="connsiteX4" fmla="*/ 243840 w 1645920"/>
                    <a:gd name="connsiteY4" fmla="*/ 1752600 h 1752600"/>
                    <a:gd name="connsiteX5" fmla="*/ 1645920 w 1645920"/>
                    <a:gd name="connsiteY5" fmla="*/ 1737360 h 1752600"/>
                    <a:gd name="connsiteX6" fmla="*/ 1546860 w 1645920"/>
                    <a:gd name="connsiteY6" fmla="*/ 1417320 h 1752600"/>
                    <a:gd name="connsiteX7" fmla="*/ 1569720 w 1645920"/>
                    <a:gd name="connsiteY7" fmla="*/ 251460 h 1752600"/>
                    <a:gd name="connsiteX8" fmla="*/ 1638300 w 1645920"/>
                    <a:gd name="connsiteY8" fmla="*/ 0 h 1752600"/>
                    <a:gd name="connsiteX0" fmla="*/ 1638300 w 1645920"/>
                    <a:gd name="connsiteY0" fmla="*/ 0 h 1752600"/>
                    <a:gd name="connsiteX1" fmla="*/ 182880 w 1645920"/>
                    <a:gd name="connsiteY1" fmla="*/ 15240 h 1752600"/>
                    <a:gd name="connsiteX2" fmla="*/ 476 w 1645920"/>
                    <a:gd name="connsiteY2" fmla="*/ 203358 h 1752600"/>
                    <a:gd name="connsiteX3" fmla="*/ 0 w 1645920"/>
                    <a:gd name="connsiteY3" fmla="*/ 1478280 h 1752600"/>
                    <a:gd name="connsiteX4" fmla="*/ 243840 w 1645920"/>
                    <a:gd name="connsiteY4" fmla="*/ 1752600 h 1752600"/>
                    <a:gd name="connsiteX5" fmla="*/ 1645920 w 1645920"/>
                    <a:gd name="connsiteY5" fmla="*/ 1737360 h 1752600"/>
                    <a:gd name="connsiteX6" fmla="*/ 1546860 w 1645920"/>
                    <a:gd name="connsiteY6" fmla="*/ 1417320 h 1752600"/>
                    <a:gd name="connsiteX7" fmla="*/ 1569720 w 1645920"/>
                    <a:gd name="connsiteY7" fmla="*/ 251460 h 1752600"/>
                    <a:gd name="connsiteX8" fmla="*/ 1638300 w 1645920"/>
                    <a:gd name="connsiteY8" fmla="*/ 0 h 1752600"/>
                    <a:gd name="connsiteX0" fmla="*/ 1638300 w 1645920"/>
                    <a:gd name="connsiteY0" fmla="*/ 0 h 1752600"/>
                    <a:gd name="connsiteX1" fmla="*/ 182880 w 1645920"/>
                    <a:gd name="connsiteY1" fmla="*/ 15240 h 1752600"/>
                    <a:gd name="connsiteX2" fmla="*/ 476 w 1645920"/>
                    <a:gd name="connsiteY2" fmla="*/ 203358 h 1752600"/>
                    <a:gd name="connsiteX3" fmla="*/ 0 w 1645920"/>
                    <a:gd name="connsiteY3" fmla="*/ 1478280 h 1752600"/>
                    <a:gd name="connsiteX4" fmla="*/ 243840 w 1645920"/>
                    <a:gd name="connsiteY4" fmla="*/ 1752600 h 1752600"/>
                    <a:gd name="connsiteX5" fmla="*/ 1645920 w 1645920"/>
                    <a:gd name="connsiteY5" fmla="*/ 1737360 h 1752600"/>
                    <a:gd name="connsiteX6" fmla="*/ 1546860 w 1645920"/>
                    <a:gd name="connsiteY6" fmla="*/ 1417320 h 1752600"/>
                    <a:gd name="connsiteX7" fmla="*/ 1569720 w 1645920"/>
                    <a:gd name="connsiteY7" fmla="*/ 251460 h 1752600"/>
                    <a:gd name="connsiteX8" fmla="*/ 1638300 w 1645920"/>
                    <a:gd name="connsiteY8" fmla="*/ 0 h 1752600"/>
                    <a:gd name="connsiteX0" fmla="*/ 1638300 w 1645920"/>
                    <a:gd name="connsiteY0" fmla="*/ 0 h 1752600"/>
                    <a:gd name="connsiteX1" fmla="*/ 182880 w 1645920"/>
                    <a:gd name="connsiteY1" fmla="*/ 15240 h 1752600"/>
                    <a:gd name="connsiteX2" fmla="*/ 476 w 1645920"/>
                    <a:gd name="connsiteY2" fmla="*/ 203358 h 1752600"/>
                    <a:gd name="connsiteX3" fmla="*/ 0 w 1645920"/>
                    <a:gd name="connsiteY3" fmla="*/ 1478280 h 1752600"/>
                    <a:gd name="connsiteX4" fmla="*/ 243840 w 1645920"/>
                    <a:gd name="connsiteY4" fmla="*/ 1752600 h 1752600"/>
                    <a:gd name="connsiteX5" fmla="*/ 1645920 w 1645920"/>
                    <a:gd name="connsiteY5" fmla="*/ 1737360 h 1752600"/>
                    <a:gd name="connsiteX6" fmla="*/ 1546860 w 1645920"/>
                    <a:gd name="connsiteY6" fmla="*/ 1417320 h 1752600"/>
                    <a:gd name="connsiteX7" fmla="*/ 1569720 w 1645920"/>
                    <a:gd name="connsiteY7" fmla="*/ 251460 h 1752600"/>
                    <a:gd name="connsiteX8" fmla="*/ 1638300 w 1645920"/>
                    <a:gd name="connsiteY8" fmla="*/ 0 h 1752600"/>
                    <a:gd name="connsiteX0" fmla="*/ 1638300 w 1645920"/>
                    <a:gd name="connsiteY0" fmla="*/ 0 h 1752600"/>
                    <a:gd name="connsiteX1" fmla="*/ 182880 w 1645920"/>
                    <a:gd name="connsiteY1" fmla="*/ 15240 h 1752600"/>
                    <a:gd name="connsiteX2" fmla="*/ 476 w 1645920"/>
                    <a:gd name="connsiteY2" fmla="*/ 203358 h 1752600"/>
                    <a:gd name="connsiteX3" fmla="*/ 0 w 1645920"/>
                    <a:gd name="connsiteY3" fmla="*/ 1478280 h 1752600"/>
                    <a:gd name="connsiteX4" fmla="*/ 243840 w 1645920"/>
                    <a:gd name="connsiteY4" fmla="*/ 1752600 h 1752600"/>
                    <a:gd name="connsiteX5" fmla="*/ 1645920 w 1645920"/>
                    <a:gd name="connsiteY5" fmla="*/ 1737360 h 1752600"/>
                    <a:gd name="connsiteX6" fmla="*/ 1546860 w 1645920"/>
                    <a:gd name="connsiteY6" fmla="*/ 1417320 h 1752600"/>
                    <a:gd name="connsiteX7" fmla="*/ 1569720 w 1645920"/>
                    <a:gd name="connsiteY7" fmla="*/ 251460 h 1752600"/>
                    <a:gd name="connsiteX8" fmla="*/ 1638300 w 1645920"/>
                    <a:gd name="connsiteY8" fmla="*/ 0 h 1752600"/>
                    <a:gd name="connsiteX0" fmla="*/ 1638300 w 1645920"/>
                    <a:gd name="connsiteY0" fmla="*/ 0 h 1752600"/>
                    <a:gd name="connsiteX1" fmla="*/ 182880 w 1645920"/>
                    <a:gd name="connsiteY1" fmla="*/ 15240 h 1752600"/>
                    <a:gd name="connsiteX2" fmla="*/ 476 w 1645920"/>
                    <a:gd name="connsiteY2" fmla="*/ 203358 h 1752600"/>
                    <a:gd name="connsiteX3" fmla="*/ 0 w 1645920"/>
                    <a:gd name="connsiteY3" fmla="*/ 1478280 h 1752600"/>
                    <a:gd name="connsiteX4" fmla="*/ 243840 w 1645920"/>
                    <a:gd name="connsiteY4" fmla="*/ 1752600 h 1752600"/>
                    <a:gd name="connsiteX5" fmla="*/ 1645920 w 1645920"/>
                    <a:gd name="connsiteY5" fmla="*/ 1737360 h 1752600"/>
                    <a:gd name="connsiteX6" fmla="*/ 1546860 w 1645920"/>
                    <a:gd name="connsiteY6" fmla="*/ 1417320 h 1752600"/>
                    <a:gd name="connsiteX7" fmla="*/ 1569720 w 1645920"/>
                    <a:gd name="connsiteY7" fmla="*/ 251460 h 1752600"/>
                    <a:gd name="connsiteX8" fmla="*/ 1638300 w 1645920"/>
                    <a:gd name="connsiteY8" fmla="*/ 0 h 1752600"/>
                    <a:gd name="connsiteX0" fmla="*/ 1638300 w 1645920"/>
                    <a:gd name="connsiteY0" fmla="*/ 0 h 1752600"/>
                    <a:gd name="connsiteX1" fmla="*/ 254318 w 1645920"/>
                    <a:gd name="connsiteY1" fmla="*/ 17622 h 1752600"/>
                    <a:gd name="connsiteX2" fmla="*/ 476 w 1645920"/>
                    <a:gd name="connsiteY2" fmla="*/ 203358 h 1752600"/>
                    <a:gd name="connsiteX3" fmla="*/ 0 w 1645920"/>
                    <a:gd name="connsiteY3" fmla="*/ 1478280 h 1752600"/>
                    <a:gd name="connsiteX4" fmla="*/ 243840 w 1645920"/>
                    <a:gd name="connsiteY4" fmla="*/ 1752600 h 1752600"/>
                    <a:gd name="connsiteX5" fmla="*/ 1645920 w 1645920"/>
                    <a:gd name="connsiteY5" fmla="*/ 1737360 h 1752600"/>
                    <a:gd name="connsiteX6" fmla="*/ 1546860 w 1645920"/>
                    <a:gd name="connsiteY6" fmla="*/ 1417320 h 1752600"/>
                    <a:gd name="connsiteX7" fmla="*/ 1569720 w 1645920"/>
                    <a:gd name="connsiteY7" fmla="*/ 251460 h 1752600"/>
                    <a:gd name="connsiteX8" fmla="*/ 1638300 w 1645920"/>
                    <a:gd name="connsiteY8" fmla="*/ 0 h 1752600"/>
                    <a:gd name="connsiteX0" fmla="*/ 1638340 w 1645960"/>
                    <a:gd name="connsiteY0" fmla="*/ 0 h 1752600"/>
                    <a:gd name="connsiteX1" fmla="*/ 254358 w 1645960"/>
                    <a:gd name="connsiteY1" fmla="*/ 17622 h 1752600"/>
                    <a:gd name="connsiteX2" fmla="*/ 516 w 1645960"/>
                    <a:gd name="connsiteY2" fmla="*/ 203358 h 1752600"/>
                    <a:gd name="connsiteX3" fmla="*/ 40 w 1645960"/>
                    <a:gd name="connsiteY3" fmla="*/ 1478280 h 1752600"/>
                    <a:gd name="connsiteX4" fmla="*/ 243880 w 1645960"/>
                    <a:gd name="connsiteY4" fmla="*/ 1752600 h 1752600"/>
                    <a:gd name="connsiteX5" fmla="*/ 1645960 w 1645960"/>
                    <a:gd name="connsiteY5" fmla="*/ 1737360 h 1752600"/>
                    <a:gd name="connsiteX6" fmla="*/ 1546900 w 1645960"/>
                    <a:gd name="connsiteY6" fmla="*/ 1417320 h 1752600"/>
                    <a:gd name="connsiteX7" fmla="*/ 1569760 w 1645960"/>
                    <a:gd name="connsiteY7" fmla="*/ 251460 h 1752600"/>
                    <a:gd name="connsiteX8" fmla="*/ 1638340 w 1645960"/>
                    <a:gd name="connsiteY8" fmla="*/ 0 h 1752600"/>
                    <a:gd name="connsiteX0" fmla="*/ 1638340 w 1645960"/>
                    <a:gd name="connsiteY0" fmla="*/ 0 h 1752600"/>
                    <a:gd name="connsiteX1" fmla="*/ 254358 w 1645960"/>
                    <a:gd name="connsiteY1" fmla="*/ 10478 h 1752600"/>
                    <a:gd name="connsiteX2" fmla="*/ 516 w 1645960"/>
                    <a:gd name="connsiteY2" fmla="*/ 203358 h 1752600"/>
                    <a:gd name="connsiteX3" fmla="*/ 40 w 1645960"/>
                    <a:gd name="connsiteY3" fmla="*/ 1478280 h 1752600"/>
                    <a:gd name="connsiteX4" fmla="*/ 243880 w 1645960"/>
                    <a:gd name="connsiteY4" fmla="*/ 1752600 h 1752600"/>
                    <a:gd name="connsiteX5" fmla="*/ 1645960 w 1645960"/>
                    <a:gd name="connsiteY5" fmla="*/ 1737360 h 1752600"/>
                    <a:gd name="connsiteX6" fmla="*/ 1546900 w 1645960"/>
                    <a:gd name="connsiteY6" fmla="*/ 1417320 h 1752600"/>
                    <a:gd name="connsiteX7" fmla="*/ 1569760 w 1645960"/>
                    <a:gd name="connsiteY7" fmla="*/ 251460 h 1752600"/>
                    <a:gd name="connsiteX8" fmla="*/ 1638340 w 1645960"/>
                    <a:gd name="connsiteY8" fmla="*/ 0 h 1752600"/>
                    <a:gd name="connsiteX0" fmla="*/ 1638300 w 1645920"/>
                    <a:gd name="connsiteY0" fmla="*/ 0 h 1752600"/>
                    <a:gd name="connsiteX1" fmla="*/ 254318 w 1645920"/>
                    <a:gd name="connsiteY1" fmla="*/ 10478 h 1752600"/>
                    <a:gd name="connsiteX2" fmla="*/ 476 w 1645920"/>
                    <a:gd name="connsiteY2" fmla="*/ 203358 h 1752600"/>
                    <a:gd name="connsiteX3" fmla="*/ 0 w 1645920"/>
                    <a:gd name="connsiteY3" fmla="*/ 1478280 h 1752600"/>
                    <a:gd name="connsiteX4" fmla="*/ 243840 w 1645920"/>
                    <a:gd name="connsiteY4" fmla="*/ 1752600 h 1752600"/>
                    <a:gd name="connsiteX5" fmla="*/ 1645920 w 1645920"/>
                    <a:gd name="connsiteY5" fmla="*/ 1737360 h 1752600"/>
                    <a:gd name="connsiteX6" fmla="*/ 1546860 w 1645920"/>
                    <a:gd name="connsiteY6" fmla="*/ 1417320 h 1752600"/>
                    <a:gd name="connsiteX7" fmla="*/ 1569720 w 1645920"/>
                    <a:gd name="connsiteY7" fmla="*/ 251460 h 1752600"/>
                    <a:gd name="connsiteX8" fmla="*/ 1638300 w 1645920"/>
                    <a:gd name="connsiteY8" fmla="*/ 0 h 1752600"/>
                    <a:gd name="connsiteX0" fmla="*/ 1638300 w 1645920"/>
                    <a:gd name="connsiteY0" fmla="*/ 0 h 1752600"/>
                    <a:gd name="connsiteX1" fmla="*/ 254318 w 1645920"/>
                    <a:gd name="connsiteY1" fmla="*/ 10478 h 1752600"/>
                    <a:gd name="connsiteX2" fmla="*/ 476 w 1645920"/>
                    <a:gd name="connsiteY2" fmla="*/ 203358 h 1752600"/>
                    <a:gd name="connsiteX3" fmla="*/ 0 w 1645920"/>
                    <a:gd name="connsiteY3" fmla="*/ 1478280 h 1752600"/>
                    <a:gd name="connsiteX4" fmla="*/ 243840 w 1645920"/>
                    <a:gd name="connsiteY4" fmla="*/ 1752600 h 1752600"/>
                    <a:gd name="connsiteX5" fmla="*/ 1645920 w 1645920"/>
                    <a:gd name="connsiteY5" fmla="*/ 1737360 h 1752600"/>
                    <a:gd name="connsiteX6" fmla="*/ 1546860 w 1645920"/>
                    <a:gd name="connsiteY6" fmla="*/ 1417320 h 1752600"/>
                    <a:gd name="connsiteX7" fmla="*/ 1569720 w 1645920"/>
                    <a:gd name="connsiteY7" fmla="*/ 251460 h 1752600"/>
                    <a:gd name="connsiteX8" fmla="*/ 1638300 w 1645920"/>
                    <a:gd name="connsiteY8" fmla="*/ 0 h 1752600"/>
                    <a:gd name="connsiteX0" fmla="*/ 1638300 w 1645920"/>
                    <a:gd name="connsiteY0" fmla="*/ 0 h 1752600"/>
                    <a:gd name="connsiteX1" fmla="*/ 290036 w 1645920"/>
                    <a:gd name="connsiteY1" fmla="*/ 15240 h 1752600"/>
                    <a:gd name="connsiteX2" fmla="*/ 476 w 1645920"/>
                    <a:gd name="connsiteY2" fmla="*/ 203358 h 1752600"/>
                    <a:gd name="connsiteX3" fmla="*/ 0 w 1645920"/>
                    <a:gd name="connsiteY3" fmla="*/ 1478280 h 1752600"/>
                    <a:gd name="connsiteX4" fmla="*/ 243840 w 1645920"/>
                    <a:gd name="connsiteY4" fmla="*/ 1752600 h 1752600"/>
                    <a:gd name="connsiteX5" fmla="*/ 1645920 w 1645920"/>
                    <a:gd name="connsiteY5" fmla="*/ 1737360 h 1752600"/>
                    <a:gd name="connsiteX6" fmla="*/ 1546860 w 1645920"/>
                    <a:gd name="connsiteY6" fmla="*/ 1417320 h 1752600"/>
                    <a:gd name="connsiteX7" fmla="*/ 1569720 w 1645920"/>
                    <a:gd name="connsiteY7" fmla="*/ 251460 h 1752600"/>
                    <a:gd name="connsiteX8" fmla="*/ 1638300 w 1645920"/>
                    <a:gd name="connsiteY8" fmla="*/ 0 h 1752600"/>
                    <a:gd name="connsiteX0" fmla="*/ 1638300 w 1645920"/>
                    <a:gd name="connsiteY0" fmla="*/ 0 h 1752600"/>
                    <a:gd name="connsiteX1" fmla="*/ 290036 w 1645920"/>
                    <a:gd name="connsiteY1" fmla="*/ 15240 h 1752600"/>
                    <a:gd name="connsiteX2" fmla="*/ 476 w 1645920"/>
                    <a:gd name="connsiteY2" fmla="*/ 203358 h 1752600"/>
                    <a:gd name="connsiteX3" fmla="*/ 0 w 1645920"/>
                    <a:gd name="connsiteY3" fmla="*/ 1478280 h 1752600"/>
                    <a:gd name="connsiteX4" fmla="*/ 243840 w 1645920"/>
                    <a:gd name="connsiteY4" fmla="*/ 1752600 h 1752600"/>
                    <a:gd name="connsiteX5" fmla="*/ 1645920 w 1645920"/>
                    <a:gd name="connsiteY5" fmla="*/ 1737360 h 1752600"/>
                    <a:gd name="connsiteX6" fmla="*/ 1546860 w 1645920"/>
                    <a:gd name="connsiteY6" fmla="*/ 1417320 h 1752600"/>
                    <a:gd name="connsiteX7" fmla="*/ 1569720 w 1645920"/>
                    <a:gd name="connsiteY7" fmla="*/ 251460 h 1752600"/>
                    <a:gd name="connsiteX8" fmla="*/ 1638300 w 1645920"/>
                    <a:gd name="connsiteY8" fmla="*/ 0 h 1752600"/>
                    <a:gd name="connsiteX0" fmla="*/ 1638300 w 1645920"/>
                    <a:gd name="connsiteY0" fmla="*/ 0 h 1752600"/>
                    <a:gd name="connsiteX1" fmla="*/ 290036 w 1645920"/>
                    <a:gd name="connsiteY1" fmla="*/ 15240 h 1752600"/>
                    <a:gd name="connsiteX2" fmla="*/ 476 w 1645920"/>
                    <a:gd name="connsiteY2" fmla="*/ 203358 h 1752600"/>
                    <a:gd name="connsiteX3" fmla="*/ 0 w 1645920"/>
                    <a:gd name="connsiteY3" fmla="*/ 1478280 h 1752600"/>
                    <a:gd name="connsiteX4" fmla="*/ 243840 w 1645920"/>
                    <a:gd name="connsiteY4" fmla="*/ 1752600 h 1752600"/>
                    <a:gd name="connsiteX5" fmla="*/ 1645920 w 1645920"/>
                    <a:gd name="connsiteY5" fmla="*/ 1737360 h 1752600"/>
                    <a:gd name="connsiteX6" fmla="*/ 1546860 w 1645920"/>
                    <a:gd name="connsiteY6" fmla="*/ 1417320 h 1752600"/>
                    <a:gd name="connsiteX7" fmla="*/ 1569720 w 1645920"/>
                    <a:gd name="connsiteY7" fmla="*/ 251460 h 1752600"/>
                    <a:gd name="connsiteX8" fmla="*/ 1638300 w 1645920"/>
                    <a:gd name="connsiteY8" fmla="*/ 0 h 1752600"/>
                    <a:gd name="connsiteX0" fmla="*/ 1638300 w 1645920"/>
                    <a:gd name="connsiteY0" fmla="*/ 0 h 1752600"/>
                    <a:gd name="connsiteX1" fmla="*/ 290036 w 1645920"/>
                    <a:gd name="connsiteY1" fmla="*/ 15240 h 1752600"/>
                    <a:gd name="connsiteX2" fmla="*/ 476 w 1645920"/>
                    <a:gd name="connsiteY2" fmla="*/ 203358 h 1752600"/>
                    <a:gd name="connsiteX3" fmla="*/ 0 w 1645920"/>
                    <a:gd name="connsiteY3" fmla="*/ 1478280 h 1752600"/>
                    <a:gd name="connsiteX4" fmla="*/ 243840 w 1645920"/>
                    <a:gd name="connsiteY4" fmla="*/ 1752600 h 1752600"/>
                    <a:gd name="connsiteX5" fmla="*/ 1645920 w 1645920"/>
                    <a:gd name="connsiteY5" fmla="*/ 1737360 h 1752600"/>
                    <a:gd name="connsiteX6" fmla="*/ 1546860 w 1645920"/>
                    <a:gd name="connsiteY6" fmla="*/ 1417320 h 1752600"/>
                    <a:gd name="connsiteX7" fmla="*/ 1569720 w 1645920"/>
                    <a:gd name="connsiteY7" fmla="*/ 251460 h 1752600"/>
                    <a:gd name="connsiteX8" fmla="*/ 1638300 w 1645920"/>
                    <a:gd name="connsiteY8" fmla="*/ 0 h 1752600"/>
                    <a:gd name="connsiteX0" fmla="*/ 1638300 w 1645920"/>
                    <a:gd name="connsiteY0" fmla="*/ 0 h 1752600"/>
                    <a:gd name="connsiteX1" fmla="*/ 294799 w 1645920"/>
                    <a:gd name="connsiteY1" fmla="*/ 5715 h 1752600"/>
                    <a:gd name="connsiteX2" fmla="*/ 476 w 1645920"/>
                    <a:gd name="connsiteY2" fmla="*/ 203358 h 1752600"/>
                    <a:gd name="connsiteX3" fmla="*/ 0 w 1645920"/>
                    <a:gd name="connsiteY3" fmla="*/ 1478280 h 1752600"/>
                    <a:gd name="connsiteX4" fmla="*/ 243840 w 1645920"/>
                    <a:gd name="connsiteY4" fmla="*/ 1752600 h 1752600"/>
                    <a:gd name="connsiteX5" fmla="*/ 1645920 w 1645920"/>
                    <a:gd name="connsiteY5" fmla="*/ 1737360 h 1752600"/>
                    <a:gd name="connsiteX6" fmla="*/ 1546860 w 1645920"/>
                    <a:gd name="connsiteY6" fmla="*/ 1417320 h 1752600"/>
                    <a:gd name="connsiteX7" fmla="*/ 1569720 w 1645920"/>
                    <a:gd name="connsiteY7" fmla="*/ 251460 h 1752600"/>
                    <a:gd name="connsiteX8" fmla="*/ 1638300 w 1645920"/>
                    <a:gd name="connsiteY8" fmla="*/ 0 h 1752600"/>
                    <a:gd name="connsiteX0" fmla="*/ 1638300 w 1645920"/>
                    <a:gd name="connsiteY0" fmla="*/ 0 h 1752600"/>
                    <a:gd name="connsiteX1" fmla="*/ 294799 w 1645920"/>
                    <a:gd name="connsiteY1" fmla="*/ 5715 h 1752600"/>
                    <a:gd name="connsiteX2" fmla="*/ 476 w 1645920"/>
                    <a:gd name="connsiteY2" fmla="*/ 203358 h 1752600"/>
                    <a:gd name="connsiteX3" fmla="*/ 0 w 1645920"/>
                    <a:gd name="connsiteY3" fmla="*/ 1478280 h 1752600"/>
                    <a:gd name="connsiteX4" fmla="*/ 243840 w 1645920"/>
                    <a:gd name="connsiteY4" fmla="*/ 1752600 h 1752600"/>
                    <a:gd name="connsiteX5" fmla="*/ 1645920 w 1645920"/>
                    <a:gd name="connsiteY5" fmla="*/ 1737360 h 1752600"/>
                    <a:gd name="connsiteX6" fmla="*/ 1546860 w 1645920"/>
                    <a:gd name="connsiteY6" fmla="*/ 1417320 h 1752600"/>
                    <a:gd name="connsiteX7" fmla="*/ 1569720 w 1645920"/>
                    <a:gd name="connsiteY7" fmla="*/ 251460 h 1752600"/>
                    <a:gd name="connsiteX8" fmla="*/ 1638300 w 1645920"/>
                    <a:gd name="connsiteY8" fmla="*/ 0 h 1752600"/>
                    <a:gd name="connsiteX0" fmla="*/ 1638300 w 1645920"/>
                    <a:gd name="connsiteY0" fmla="*/ 0 h 1752600"/>
                    <a:gd name="connsiteX1" fmla="*/ 294799 w 1645920"/>
                    <a:gd name="connsiteY1" fmla="*/ 5715 h 1752600"/>
                    <a:gd name="connsiteX2" fmla="*/ 476 w 1645920"/>
                    <a:gd name="connsiteY2" fmla="*/ 203358 h 1752600"/>
                    <a:gd name="connsiteX3" fmla="*/ 0 w 1645920"/>
                    <a:gd name="connsiteY3" fmla="*/ 1478280 h 1752600"/>
                    <a:gd name="connsiteX4" fmla="*/ 243840 w 1645920"/>
                    <a:gd name="connsiteY4" fmla="*/ 1752600 h 1752600"/>
                    <a:gd name="connsiteX5" fmla="*/ 1645920 w 1645920"/>
                    <a:gd name="connsiteY5" fmla="*/ 1737360 h 1752600"/>
                    <a:gd name="connsiteX6" fmla="*/ 1546860 w 1645920"/>
                    <a:gd name="connsiteY6" fmla="*/ 1417320 h 1752600"/>
                    <a:gd name="connsiteX7" fmla="*/ 1569720 w 1645920"/>
                    <a:gd name="connsiteY7" fmla="*/ 251460 h 1752600"/>
                    <a:gd name="connsiteX8" fmla="*/ 1638300 w 1645920"/>
                    <a:gd name="connsiteY8" fmla="*/ 0 h 1752600"/>
                    <a:gd name="connsiteX0" fmla="*/ 1643062 w 1645920"/>
                    <a:gd name="connsiteY0" fmla="*/ 0 h 1747838"/>
                    <a:gd name="connsiteX1" fmla="*/ 294799 w 1645920"/>
                    <a:gd name="connsiteY1" fmla="*/ 953 h 1747838"/>
                    <a:gd name="connsiteX2" fmla="*/ 476 w 1645920"/>
                    <a:gd name="connsiteY2" fmla="*/ 198596 h 1747838"/>
                    <a:gd name="connsiteX3" fmla="*/ 0 w 1645920"/>
                    <a:gd name="connsiteY3" fmla="*/ 1473518 h 1747838"/>
                    <a:gd name="connsiteX4" fmla="*/ 243840 w 1645920"/>
                    <a:gd name="connsiteY4" fmla="*/ 1747838 h 1747838"/>
                    <a:gd name="connsiteX5" fmla="*/ 1645920 w 1645920"/>
                    <a:gd name="connsiteY5" fmla="*/ 1732598 h 1747838"/>
                    <a:gd name="connsiteX6" fmla="*/ 1546860 w 1645920"/>
                    <a:gd name="connsiteY6" fmla="*/ 1412558 h 1747838"/>
                    <a:gd name="connsiteX7" fmla="*/ 1569720 w 1645920"/>
                    <a:gd name="connsiteY7" fmla="*/ 246698 h 1747838"/>
                    <a:gd name="connsiteX8" fmla="*/ 1643062 w 1645920"/>
                    <a:gd name="connsiteY8" fmla="*/ 0 h 1747838"/>
                    <a:gd name="connsiteX0" fmla="*/ 1643062 w 1645920"/>
                    <a:gd name="connsiteY0" fmla="*/ 0 h 1747838"/>
                    <a:gd name="connsiteX1" fmla="*/ 294799 w 1645920"/>
                    <a:gd name="connsiteY1" fmla="*/ 953 h 1747838"/>
                    <a:gd name="connsiteX2" fmla="*/ 476 w 1645920"/>
                    <a:gd name="connsiteY2" fmla="*/ 198596 h 1747838"/>
                    <a:gd name="connsiteX3" fmla="*/ 0 w 1645920"/>
                    <a:gd name="connsiteY3" fmla="*/ 1473518 h 1747838"/>
                    <a:gd name="connsiteX4" fmla="*/ 243840 w 1645920"/>
                    <a:gd name="connsiteY4" fmla="*/ 1747838 h 1747838"/>
                    <a:gd name="connsiteX5" fmla="*/ 1645920 w 1645920"/>
                    <a:gd name="connsiteY5" fmla="*/ 1732598 h 1747838"/>
                    <a:gd name="connsiteX6" fmla="*/ 1546860 w 1645920"/>
                    <a:gd name="connsiteY6" fmla="*/ 1412558 h 1747838"/>
                    <a:gd name="connsiteX7" fmla="*/ 1569720 w 1645920"/>
                    <a:gd name="connsiteY7" fmla="*/ 246698 h 1747838"/>
                    <a:gd name="connsiteX8" fmla="*/ 1643062 w 1645920"/>
                    <a:gd name="connsiteY8" fmla="*/ 0 h 1747838"/>
                    <a:gd name="connsiteX0" fmla="*/ 1643062 w 1645920"/>
                    <a:gd name="connsiteY0" fmla="*/ 0 h 1747838"/>
                    <a:gd name="connsiteX1" fmla="*/ 294799 w 1645920"/>
                    <a:gd name="connsiteY1" fmla="*/ 953 h 1747838"/>
                    <a:gd name="connsiteX2" fmla="*/ 476 w 1645920"/>
                    <a:gd name="connsiteY2" fmla="*/ 198596 h 1747838"/>
                    <a:gd name="connsiteX3" fmla="*/ 0 w 1645920"/>
                    <a:gd name="connsiteY3" fmla="*/ 1473518 h 1747838"/>
                    <a:gd name="connsiteX4" fmla="*/ 243840 w 1645920"/>
                    <a:gd name="connsiteY4" fmla="*/ 1747838 h 1747838"/>
                    <a:gd name="connsiteX5" fmla="*/ 1645920 w 1645920"/>
                    <a:gd name="connsiteY5" fmla="*/ 1732598 h 1747838"/>
                    <a:gd name="connsiteX6" fmla="*/ 1546860 w 1645920"/>
                    <a:gd name="connsiteY6" fmla="*/ 1412558 h 1747838"/>
                    <a:gd name="connsiteX7" fmla="*/ 1560195 w 1645920"/>
                    <a:gd name="connsiteY7" fmla="*/ 337186 h 1747838"/>
                    <a:gd name="connsiteX8" fmla="*/ 1643062 w 1645920"/>
                    <a:gd name="connsiteY8" fmla="*/ 0 h 1747838"/>
                    <a:gd name="connsiteX0" fmla="*/ 1643062 w 1645920"/>
                    <a:gd name="connsiteY0" fmla="*/ 0 h 1747838"/>
                    <a:gd name="connsiteX1" fmla="*/ 294799 w 1645920"/>
                    <a:gd name="connsiteY1" fmla="*/ 953 h 1747838"/>
                    <a:gd name="connsiteX2" fmla="*/ 476 w 1645920"/>
                    <a:gd name="connsiteY2" fmla="*/ 198596 h 1747838"/>
                    <a:gd name="connsiteX3" fmla="*/ 0 w 1645920"/>
                    <a:gd name="connsiteY3" fmla="*/ 1473518 h 1747838"/>
                    <a:gd name="connsiteX4" fmla="*/ 243840 w 1645920"/>
                    <a:gd name="connsiteY4" fmla="*/ 1747838 h 1747838"/>
                    <a:gd name="connsiteX5" fmla="*/ 1645920 w 1645920"/>
                    <a:gd name="connsiteY5" fmla="*/ 1732598 h 1747838"/>
                    <a:gd name="connsiteX6" fmla="*/ 1546860 w 1645920"/>
                    <a:gd name="connsiteY6" fmla="*/ 1412558 h 1747838"/>
                    <a:gd name="connsiteX7" fmla="*/ 1560195 w 1645920"/>
                    <a:gd name="connsiteY7" fmla="*/ 337186 h 1747838"/>
                    <a:gd name="connsiteX8" fmla="*/ 1643062 w 1645920"/>
                    <a:gd name="connsiteY8" fmla="*/ 0 h 1747838"/>
                    <a:gd name="connsiteX0" fmla="*/ 1643062 w 1645920"/>
                    <a:gd name="connsiteY0" fmla="*/ 0 h 1747838"/>
                    <a:gd name="connsiteX1" fmla="*/ 294799 w 1645920"/>
                    <a:gd name="connsiteY1" fmla="*/ 953 h 1747838"/>
                    <a:gd name="connsiteX2" fmla="*/ 476 w 1645920"/>
                    <a:gd name="connsiteY2" fmla="*/ 198596 h 1747838"/>
                    <a:gd name="connsiteX3" fmla="*/ 0 w 1645920"/>
                    <a:gd name="connsiteY3" fmla="*/ 1473518 h 1747838"/>
                    <a:gd name="connsiteX4" fmla="*/ 243840 w 1645920"/>
                    <a:gd name="connsiteY4" fmla="*/ 1747838 h 1747838"/>
                    <a:gd name="connsiteX5" fmla="*/ 1645920 w 1645920"/>
                    <a:gd name="connsiteY5" fmla="*/ 1732598 h 1747838"/>
                    <a:gd name="connsiteX6" fmla="*/ 1546860 w 1645920"/>
                    <a:gd name="connsiteY6" fmla="*/ 1412558 h 1747838"/>
                    <a:gd name="connsiteX7" fmla="*/ 1564958 w 1645920"/>
                    <a:gd name="connsiteY7" fmla="*/ 391955 h 1747838"/>
                    <a:gd name="connsiteX8" fmla="*/ 1643062 w 1645920"/>
                    <a:gd name="connsiteY8" fmla="*/ 0 h 1747838"/>
                    <a:gd name="connsiteX0" fmla="*/ 1643062 w 1645920"/>
                    <a:gd name="connsiteY0" fmla="*/ 0 h 1747838"/>
                    <a:gd name="connsiteX1" fmla="*/ 294799 w 1645920"/>
                    <a:gd name="connsiteY1" fmla="*/ 953 h 1747838"/>
                    <a:gd name="connsiteX2" fmla="*/ 476 w 1645920"/>
                    <a:gd name="connsiteY2" fmla="*/ 198596 h 1747838"/>
                    <a:gd name="connsiteX3" fmla="*/ 0 w 1645920"/>
                    <a:gd name="connsiteY3" fmla="*/ 1473518 h 1747838"/>
                    <a:gd name="connsiteX4" fmla="*/ 243840 w 1645920"/>
                    <a:gd name="connsiteY4" fmla="*/ 1747838 h 1747838"/>
                    <a:gd name="connsiteX5" fmla="*/ 1645920 w 1645920"/>
                    <a:gd name="connsiteY5" fmla="*/ 1732598 h 1747838"/>
                    <a:gd name="connsiteX6" fmla="*/ 1546860 w 1645920"/>
                    <a:gd name="connsiteY6" fmla="*/ 1412558 h 1747838"/>
                    <a:gd name="connsiteX7" fmla="*/ 1564958 w 1645920"/>
                    <a:gd name="connsiteY7" fmla="*/ 391955 h 1747838"/>
                    <a:gd name="connsiteX8" fmla="*/ 1643062 w 1645920"/>
                    <a:gd name="connsiteY8" fmla="*/ 0 h 1747838"/>
                    <a:gd name="connsiteX0" fmla="*/ 1643062 w 1645920"/>
                    <a:gd name="connsiteY0" fmla="*/ 0 h 1747838"/>
                    <a:gd name="connsiteX1" fmla="*/ 294799 w 1645920"/>
                    <a:gd name="connsiteY1" fmla="*/ 953 h 1747838"/>
                    <a:gd name="connsiteX2" fmla="*/ 476 w 1645920"/>
                    <a:gd name="connsiteY2" fmla="*/ 198596 h 1747838"/>
                    <a:gd name="connsiteX3" fmla="*/ 0 w 1645920"/>
                    <a:gd name="connsiteY3" fmla="*/ 1473518 h 1747838"/>
                    <a:gd name="connsiteX4" fmla="*/ 243840 w 1645920"/>
                    <a:gd name="connsiteY4" fmla="*/ 1747838 h 1747838"/>
                    <a:gd name="connsiteX5" fmla="*/ 1645920 w 1645920"/>
                    <a:gd name="connsiteY5" fmla="*/ 1732598 h 1747838"/>
                    <a:gd name="connsiteX6" fmla="*/ 1563529 w 1645920"/>
                    <a:gd name="connsiteY6" fmla="*/ 1412558 h 1747838"/>
                    <a:gd name="connsiteX7" fmla="*/ 1564958 w 1645920"/>
                    <a:gd name="connsiteY7" fmla="*/ 391955 h 1747838"/>
                    <a:gd name="connsiteX8" fmla="*/ 1643062 w 1645920"/>
                    <a:gd name="connsiteY8" fmla="*/ 0 h 1747838"/>
                    <a:gd name="connsiteX0" fmla="*/ 1643062 w 1645920"/>
                    <a:gd name="connsiteY0" fmla="*/ 0 h 1747838"/>
                    <a:gd name="connsiteX1" fmla="*/ 294799 w 1645920"/>
                    <a:gd name="connsiteY1" fmla="*/ 953 h 1747838"/>
                    <a:gd name="connsiteX2" fmla="*/ 476 w 1645920"/>
                    <a:gd name="connsiteY2" fmla="*/ 198596 h 1747838"/>
                    <a:gd name="connsiteX3" fmla="*/ 0 w 1645920"/>
                    <a:gd name="connsiteY3" fmla="*/ 1473518 h 1747838"/>
                    <a:gd name="connsiteX4" fmla="*/ 243840 w 1645920"/>
                    <a:gd name="connsiteY4" fmla="*/ 1747838 h 1747838"/>
                    <a:gd name="connsiteX5" fmla="*/ 1645920 w 1645920"/>
                    <a:gd name="connsiteY5" fmla="*/ 1732598 h 1747838"/>
                    <a:gd name="connsiteX6" fmla="*/ 1563529 w 1645920"/>
                    <a:gd name="connsiteY6" fmla="*/ 1412558 h 1747838"/>
                    <a:gd name="connsiteX7" fmla="*/ 1564958 w 1645920"/>
                    <a:gd name="connsiteY7" fmla="*/ 391955 h 1747838"/>
                    <a:gd name="connsiteX8" fmla="*/ 1643062 w 1645920"/>
                    <a:gd name="connsiteY8" fmla="*/ 0 h 1747838"/>
                    <a:gd name="connsiteX0" fmla="*/ 1643062 w 1645920"/>
                    <a:gd name="connsiteY0" fmla="*/ 0 h 1747838"/>
                    <a:gd name="connsiteX1" fmla="*/ 294799 w 1645920"/>
                    <a:gd name="connsiteY1" fmla="*/ 953 h 1747838"/>
                    <a:gd name="connsiteX2" fmla="*/ 476 w 1645920"/>
                    <a:gd name="connsiteY2" fmla="*/ 198596 h 1747838"/>
                    <a:gd name="connsiteX3" fmla="*/ 0 w 1645920"/>
                    <a:gd name="connsiteY3" fmla="*/ 1473518 h 1747838"/>
                    <a:gd name="connsiteX4" fmla="*/ 243840 w 1645920"/>
                    <a:gd name="connsiteY4" fmla="*/ 1747838 h 1747838"/>
                    <a:gd name="connsiteX5" fmla="*/ 1645920 w 1645920"/>
                    <a:gd name="connsiteY5" fmla="*/ 1732598 h 1747838"/>
                    <a:gd name="connsiteX6" fmla="*/ 1563529 w 1645920"/>
                    <a:gd name="connsiteY6" fmla="*/ 1412558 h 1747838"/>
                    <a:gd name="connsiteX7" fmla="*/ 1564958 w 1645920"/>
                    <a:gd name="connsiteY7" fmla="*/ 391955 h 1747838"/>
                    <a:gd name="connsiteX8" fmla="*/ 1643062 w 1645920"/>
                    <a:gd name="connsiteY8" fmla="*/ 0 h 1747838"/>
                    <a:gd name="connsiteX0" fmla="*/ 1643062 w 1650682"/>
                    <a:gd name="connsiteY0" fmla="*/ 0 h 1747838"/>
                    <a:gd name="connsiteX1" fmla="*/ 294799 w 1650682"/>
                    <a:gd name="connsiteY1" fmla="*/ 953 h 1747838"/>
                    <a:gd name="connsiteX2" fmla="*/ 476 w 1650682"/>
                    <a:gd name="connsiteY2" fmla="*/ 198596 h 1747838"/>
                    <a:gd name="connsiteX3" fmla="*/ 0 w 1650682"/>
                    <a:gd name="connsiteY3" fmla="*/ 1473518 h 1747838"/>
                    <a:gd name="connsiteX4" fmla="*/ 243840 w 1650682"/>
                    <a:gd name="connsiteY4" fmla="*/ 1747838 h 1747838"/>
                    <a:gd name="connsiteX5" fmla="*/ 1650682 w 1650682"/>
                    <a:gd name="connsiteY5" fmla="*/ 1739742 h 1747838"/>
                    <a:gd name="connsiteX6" fmla="*/ 1563529 w 1650682"/>
                    <a:gd name="connsiteY6" fmla="*/ 1412558 h 1747838"/>
                    <a:gd name="connsiteX7" fmla="*/ 1564958 w 1650682"/>
                    <a:gd name="connsiteY7" fmla="*/ 391955 h 1747838"/>
                    <a:gd name="connsiteX8" fmla="*/ 1643062 w 1650682"/>
                    <a:gd name="connsiteY8" fmla="*/ 0 h 1747838"/>
                    <a:gd name="connsiteX0" fmla="*/ 1643062 w 1650682"/>
                    <a:gd name="connsiteY0" fmla="*/ 0 h 1743075"/>
                    <a:gd name="connsiteX1" fmla="*/ 294799 w 1650682"/>
                    <a:gd name="connsiteY1" fmla="*/ 953 h 1743075"/>
                    <a:gd name="connsiteX2" fmla="*/ 476 w 1650682"/>
                    <a:gd name="connsiteY2" fmla="*/ 198596 h 1743075"/>
                    <a:gd name="connsiteX3" fmla="*/ 0 w 1650682"/>
                    <a:gd name="connsiteY3" fmla="*/ 1473518 h 1743075"/>
                    <a:gd name="connsiteX4" fmla="*/ 243840 w 1650682"/>
                    <a:gd name="connsiteY4" fmla="*/ 1743075 h 1743075"/>
                    <a:gd name="connsiteX5" fmla="*/ 1650682 w 1650682"/>
                    <a:gd name="connsiteY5" fmla="*/ 1739742 h 1743075"/>
                    <a:gd name="connsiteX6" fmla="*/ 1563529 w 1650682"/>
                    <a:gd name="connsiteY6" fmla="*/ 1412558 h 1743075"/>
                    <a:gd name="connsiteX7" fmla="*/ 1564958 w 1650682"/>
                    <a:gd name="connsiteY7" fmla="*/ 391955 h 1743075"/>
                    <a:gd name="connsiteX8" fmla="*/ 1643062 w 1650682"/>
                    <a:gd name="connsiteY8" fmla="*/ 0 h 1743075"/>
                    <a:gd name="connsiteX0" fmla="*/ 1643062 w 1650682"/>
                    <a:gd name="connsiteY0" fmla="*/ 0 h 1743076"/>
                    <a:gd name="connsiteX1" fmla="*/ 294799 w 1650682"/>
                    <a:gd name="connsiteY1" fmla="*/ 953 h 1743076"/>
                    <a:gd name="connsiteX2" fmla="*/ 476 w 1650682"/>
                    <a:gd name="connsiteY2" fmla="*/ 198596 h 1743076"/>
                    <a:gd name="connsiteX3" fmla="*/ 0 w 1650682"/>
                    <a:gd name="connsiteY3" fmla="*/ 1473518 h 1743076"/>
                    <a:gd name="connsiteX4" fmla="*/ 243840 w 1650682"/>
                    <a:gd name="connsiteY4" fmla="*/ 1743075 h 1743076"/>
                    <a:gd name="connsiteX5" fmla="*/ 1650682 w 1650682"/>
                    <a:gd name="connsiteY5" fmla="*/ 1739742 h 1743076"/>
                    <a:gd name="connsiteX6" fmla="*/ 1563529 w 1650682"/>
                    <a:gd name="connsiteY6" fmla="*/ 1412558 h 1743076"/>
                    <a:gd name="connsiteX7" fmla="*/ 1564958 w 1650682"/>
                    <a:gd name="connsiteY7" fmla="*/ 391955 h 1743076"/>
                    <a:gd name="connsiteX8" fmla="*/ 1643062 w 1650682"/>
                    <a:gd name="connsiteY8" fmla="*/ 0 h 1743076"/>
                    <a:gd name="connsiteX0" fmla="*/ 1643504 w 1651124"/>
                    <a:gd name="connsiteY0" fmla="*/ 0 h 1748137"/>
                    <a:gd name="connsiteX1" fmla="*/ 295241 w 1651124"/>
                    <a:gd name="connsiteY1" fmla="*/ 953 h 1748137"/>
                    <a:gd name="connsiteX2" fmla="*/ 918 w 1651124"/>
                    <a:gd name="connsiteY2" fmla="*/ 198596 h 1748137"/>
                    <a:gd name="connsiteX3" fmla="*/ 442 w 1651124"/>
                    <a:gd name="connsiteY3" fmla="*/ 1473518 h 1748137"/>
                    <a:gd name="connsiteX4" fmla="*/ 244282 w 1651124"/>
                    <a:gd name="connsiteY4" fmla="*/ 1743075 h 1748137"/>
                    <a:gd name="connsiteX5" fmla="*/ 1651124 w 1651124"/>
                    <a:gd name="connsiteY5" fmla="*/ 1739742 h 1748137"/>
                    <a:gd name="connsiteX6" fmla="*/ 1563971 w 1651124"/>
                    <a:gd name="connsiteY6" fmla="*/ 1412558 h 1748137"/>
                    <a:gd name="connsiteX7" fmla="*/ 1565400 w 1651124"/>
                    <a:gd name="connsiteY7" fmla="*/ 391955 h 1748137"/>
                    <a:gd name="connsiteX8" fmla="*/ 1643504 w 1651124"/>
                    <a:gd name="connsiteY8" fmla="*/ 0 h 1748137"/>
                    <a:gd name="connsiteX0" fmla="*/ 1643613 w 1651233"/>
                    <a:gd name="connsiteY0" fmla="*/ 0 h 1747104"/>
                    <a:gd name="connsiteX1" fmla="*/ 295350 w 1651233"/>
                    <a:gd name="connsiteY1" fmla="*/ 953 h 1747104"/>
                    <a:gd name="connsiteX2" fmla="*/ 1027 w 1651233"/>
                    <a:gd name="connsiteY2" fmla="*/ 198596 h 1747104"/>
                    <a:gd name="connsiteX3" fmla="*/ 551 w 1651233"/>
                    <a:gd name="connsiteY3" fmla="*/ 1473518 h 1747104"/>
                    <a:gd name="connsiteX4" fmla="*/ 244391 w 1651233"/>
                    <a:gd name="connsiteY4" fmla="*/ 1743075 h 1747104"/>
                    <a:gd name="connsiteX5" fmla="*/ 1651233 w 1651233"/>
                    <a:gd name="connsiteY5" fmla="*/ 1739742 h 1747104"/>
                    <a:gd name="connsiteX6" fmla="*/ 1564080 w 1651233"/>
                    <a:gd name="connsiteY6" fmla="*/ 1412558 h 1747104"/>
                    <a:gd name="connsiteX7" fmla="*/ 1565509 w 1651233"/>
                    <a:gd name="connsiteY7" fmla="*/ 391955 h 1747104"/>
                    <a:gd name="connsiteX8" fmla="*/ 1643613 w 1651233"/>
                    <a:gd name="connsiteY8" fmla="*/ 0 h 1747104"/>
                    <a:gd name="connsiteX0" fmla="*/ 1643993 w 1651613"/>
                    <a:gd name="connsiteY0" fmla="*/ 0 h 1746724"/>
                    <a:gd name="connsiteX1" fmla="*/ 295730 w 1651613"/>
                    <a:gd name="connsiteY1" fmla="*/ 953 h 1746724"/>
                    <a:gd name="connsiteX2" fmla="*/ 1407 w 1651613"/>
                    <a:gd name="connsiteY2" fmla="*/ 198596 h 1746724"/>
                    <a:gd name="connsiteX3" fmla="*/ 931 w 1651613"/>
                    <a:gd name="connsiteY3" fmla="*/ 1473518 h 1746724"/>
                    <a:gd name="connsiteX4" fmla="*/ 244771 w 1651613"/>
                    <a:gd name="connsiteY4" fmla="*/ 1743075 h 1746724"/>
                    <a:gd name="connsiteX5" fmla="*/ 1651613 w 1651613"/>
                    <a:gd name="connsiteY5" fmla="*/ 1739742 h 1746724"/>
                    <a:gd name="connsiteX6" fmla="*/ 1564460 w 1651613"/>
                    <a:gd name="connsiteY6" fmla="*/ 1412558 h 1746724"/>
                    <a:gd name="connsiteX7" fmla="*/ 1565889 w 1651613"/>
                    <a:gd name="connsiteY7" fmla="*/ 391955 h 1746724"/>
                    <a:gd name="connsiteX8" fmla="*/ 1643993 w 1651613"/>
                    <a:gd name="connsiteY8" fmla="*/ 0 h 1746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51613" h="1746724">
                      <a:moveTo>
                        <a:pt x="1643993" y="0"/>
                      </a:moveTo>
                      <a:lnTo>
                        <a:pt x="295730" y="953"/>
                      </a:lnTo>
                      <a:cubicBezTo>
                        <a:pt x="58715" y="8892"/>
                        <a:pt x="2676" y="-45085"/>
                        <a:pt x="1407" y="198596"/>
                      </a:cubicBezTo>
                      <a:cubicBezTo>
                        <a:pt x="1248" y="623570"/>
                        <a:pt x="1090" y="1048544"/>
                        <a:pt x="931" y="1473518"/>
                      </a:cubicBezTo>
                      <a:cubicBezTo>
                        <a:pt x="-8276" y="1803877"/>
                        <a:pt x="49191" y="1741329"/>
                        <a:pt x="244771" y="1743075"/>
                      </a:cubicBezTo>
                      <a:lnTo>
                        <a:pt x="1651613" y="1739742"/>
                      </a:lnTo>
                      <a:cubicBezTo>
                        <a:pt x="1593193" y="1749743"/>
                        <a:pt x="1570492" y="1685926"/>
                        <a:pt x="1564460" y="1412558"/>
                      </a:cubicBezTo>
                      <a:cubicBezTo>
                        <a:pt x="1564936" y="1072357"/>
                        <a:pt x="1565413" y="732156"/>
                        <a:pt x="1565889" y="391955"/>
                      </a:cubicBezTo>
                      <a:cubicBezTo>
                        <a:pt x="1566525" y="159703"/>
                        <a:pt x="1540965" y="53658"/>
                        <a:pt x="1643993" y="0"/>
                      </a:cubicBezTo>
                      <a:close/>
                    </a:path>
                  </a:pathLst>
                </a:custGeom>
                <a:gradFill flip="none" rotWithShape="1">
                  <a:gsLst>
                    <a:gs pos="0">
                      <a:schemeClr val="accent2">
                        <a:lumMod val="0"/>
                        <a:lumOff val="100000"/>
                      </a:schemeClr>
                    </a:gs>
                    <a:gs pos="35000">
                      <a:schemeClr val="accent2">
                        <a:lumMod val="0"/>
                        <a:lumOff val="100000"/>
                      </a:schemeClr>
                    </a:gs>
                    <a:gs pos="100000">
                      <a:schemeClr val="accent2">
                        <a:lumMod val="100000"/>
                      </a:schemeClr>
                    </a:gs>
                  </a:gsLst>
                  <a:path path="circle">
                    <a:fillToRect l="50000" t="-80000" r="50000" b="180000"/>
                  </a:path>
                  <a:tileRect/>
                </a:gra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DF6613"/>
                    </a:solidFill>
                    <a:effectLst/>
                    <a:uLnTx/>
                    <a:uFillTx/>
                    <a:latin typeface="Calibri"/>
                    <a:ea typeface="+mn-ea"/>
                    <a:cs typeface="+mn-cs"/>
                  </a:endParaRPr>
                </a:p>
              </p:txBody>
            </p:sp>
          </p:grpSp>
          <p:sp>
            <p:nvSpPr>
              <p:cNvPr id="91" name="TextBox 33"/>
              <p:cNvSpPr txBox="1">
                <a:spLocks noChangeArrowheads="1"/>
              </p:cNvSpPr>
              <p:nvPr/>
            </p:nvSpPr>
            <p:spPr bwMode="auto">
              <a:xfrm>
                <a:off x="2537781" y="1952151"/>
                <a:ext cx="1482725"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4400" b="1" i="0" u="none" strike="noStrike" kern="1200" cap="none" spc="0" normalizeH="0" baseline="0" noProof="0" dirty="0">
                    <a:ln>
                      <a:noFill/>
                    </a:ln>
                    <a:solidFill>
                      <a:srgbClr val="990000"/>
                    </a:solidFill>
                    <a:effectLst/>
                    <a:uLnTx/>
                    <a:uFillTx/>
                    <a:latin typeface="Arial" panose="020B0604020202020204" pitchFamily="34" charset="0"/>
                    <a:ea typeface="+mn-ea"/>
                    <a:cs typeface="+mn-cs"/>
                  </a:rPr>
                  <a:t>02</a:t>
                </a:r>
              </a:p>
            </p:txBody>
          </p:sp>
        </p:grpSp>
        <p:grpSp>
          <p:nvGrpSpPr>
            <p:cNvPr id="3" name="Group 2">
              <a:extLst>
                <a:ext uri="{FF2B5EF4-FFF2-40B4-BE49-F238E27FC236}">
                  <a16:creationId xmlns:a16="http://schemas.microsoft.com/office/drawing/2014/main" id="{DEAB87C7-B23E-5F8A-4EFB-2AEFB67FA557}"/>
                </a:ext>
              </a:extLst>
            </p:cNvPr>
            <p:cNvGrpSpPr/>
            <p:nvPr/>
          </p:nvGrpSpPr>
          <p:grpSpPr>
            <a:xfrm>
              <a:off x="111897" y="1624262"/>
              <a:ext cx="10344897" cy="2476738"/>
              <a:chOff x="1922457" y="1732539"/>
              <a:chExt cx="10344897" cy="2476738"/>
            </a:xfrm>
          </p:grpSpPr>
          <p:grpSp>
            <p:nvGrpSpPr>
              <p:cNvPr id="4" name="Group 3">
                <a:extLst>
                  <a:ext uri="{FF2B5EF4-FFF2-40B4-BE49-F238E27FC236}">
                    <a16:creationId xmlns:a16="http://schemas.microsoft.com/office/drawing/2014/main" id="{28AD6B8D-5231-95AF-F117-69D5F37CEAC5}"/>
                  </a:ext>
                </a:extLst>
              </p:cNvPr>
              <p:cNvGrpSpPr/>
              <p:nvPr/>
            </p:nvGrpSpPr>
            <p:grpSpPr>
              <a:xfrm>
                <a:off x="1922457" y="1732539"/>
                <a:ext cx="8694506" cy="1202819"/>
                <a:chOff x="1922457" y="1732539"/>
                <a:chExt cx="8694506" cy="1202819"/>
              </a:xfrm>
            </p:grpSpPr>
            <p:sp>
              <p:nvSpPr>
                <p:cNvPr id="6" name="Rectangle 5">
                  <a:extLst>
                    <a:ext uri="{FF2B5EF4-FFF2-40B4-BE49-F238E27FC236}">
                      <a16:creationId xmlns:a16="http://schemas.microsoft.com/office/drawing/2014/main" id="{0B67151C-7651-E260-01A3-1F85091F9DBA}"/>
                    </a:ext>
                  </a:extLst>
                </p:cNvPr>
                <p:cNvSpPr/>
                <p:nvPr/>
              </p:nvSpPr>
              <p:spPr>
                <a:xfrm>
                  <a:off x="1922457" y="1889063"/>
                  <a:ext cx="8694506" cy="894460"/>
                </a:xfrm>
                <a:prstGeom prst="rect">
                  <a:avLst/>
                </a:prstGeom>
                <a:gradFill flip="none" rotWithShape="1">
                  <a:gsLst>
                    <a:gs pos="0">
                      <a:srgbClr val="EEEBE6">
                        <a:shade val="30000"/>
                        <a:satMod val="115000"/>
                        <a:alpha val="0"/>
                        <a:lumMod val="48000"/>
                        <a:lumOff val="52000"/>
                      </a:srgbClr>
                    </a:gs>
                    <a:gs pos="25000">
                      <a:srgbClr val="E7E2E5">
                        <a:lumMod val="63000"/>
                        <a:lumOff val="37000"/>
                      </a:srgbClr>
                    </a:gs>
                    <a:gs pos="50000">
                      <a:srgbClr val="EEE6EB"/>
                    </a:gs>
                    <a:gs pos="97917">
                      <a:srgbClr val="EEEBE6">
                        <a:shade val="100000"/>
                        <a:satMod val="115000"/>
                        <a:lumMod val="100000"/>
                        <a:alpha val="0"/>
                      </a:srgbClr>
                    </a:gs>
                    <a:gs pos="85000">
                      <a:srgbClr val="EEEBE6">
                        <a:shade val="100000"/>
                        <a:satMod val="115000"/>
                        <a:alpha val="52000"/>
                        <a:lumMod val="93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DF6613"/>
                    </a:solidFill>
                    <a:effectLst/>
                    <a:uLnTx/>
                    <a:uFillTx/>
                    <a:latin typeface="Calibri"/>
                    <a:ea typeface="+mn-ea"/>
                    <a:cs typeface="+mn-cs"/>
                  </a:endParaRPr>
                </a:p>
              </p:txBody>
            </p:sp>
            <p:grpSp>
              <p:nvGrpSpPr>
                <p:cNvPr id="7" name="Group 6">
                  <a:extLst>
                    <a:ext uri="{FF2B5EF4-FFF2-40B4-BE49-F238E27FC236}">
                      <a16:creationId xmlns:a16="http://schemas.microsoft.com/office/drawing/2014/main" id="{140F569A-474A-D263-7B43-5065CBD747F6}"/>
                    </a:ext>
                  </a:extLst>
                </p:cNvPr>
                <p:cNvGrpSpPr/>
                <p:nvPr/>
              </p:nvGrpSpPr>
              <p:grpSpPr>
                <a:xfrm>
                  <a:off x="2592844" y="1732539"/>
                  <a:ext cx="1467981" cy="1202819"/>
                  <a:chOff x="2530852" y="1435489"/>
                  <a:chExt cx="1712913" cy="1747838"/>
                </a:xfrm>
              </p:grpSpPr>
              <p:sp>
                <p:nvSpPr>
                  <p:cNvPr id="9" name="Freeform 8">
                    <a:extLst>
                      <a:ext uri="{FF2B5EF4-FFF2-40B4-BE49-F238E27FC236}">
                        <a16:creationId xmlns:a16="http://schemas.microsoft.com/office/drawing/2014/main" id="{C2E5A0ED-4E03-6397-A80D-AC3CFEDF7020}"/>
                      </a:ext>
                    </a:extLst>
                  </p:cNvPr>
                  <p:cNvSpPr/>
                  <p:nvPr/>
                </p:nvSpPr>
                <p:spPr>
                  <a:xfrm>
                    <a:off x="2532440" y="1435489"/>
                    <a:ext cx="1711325" cy="198438"/>
                  </a:xfrm>
                  <a:custGeom>
                    <a:avLst/>
                    <a:gdLst>
                      <a:gd name="connsiteX0" fmla="*/ 1712118 w 1712118"/>
                      <a:gd name="connsiteY0" fmla="*/ 188119 h 197644"/>
                      <a:gd name="connsiteX1" fmla="*/ 1566862 w 1712118"/>
                      <a:gd name="connsiteY1" fmla="*/ 195263 h 197644"/>
                      <a:gd name="connsiteX2" fmla="*/ 0 w 1712118"/>
                      <a:gd name="connsiteY2" fmla="*/ 197644 h 197644"/>
                      <a:gd name="connsiteX3" fmla="*/ 159543 w 1712118"/>
                      <a:gd name="connsiteY3" fmla="*/ 0 h 197644"/>
                      <a:gd name="connsiteX4" fmla="*/ 1588293 w 1712118"/>
                      <a:gd name="connsiteY4" fmla="*/ 4763 h 197644"/>
                      <a:gd name="connsiteX5" fmla="*/ 1712118 w 1712118"/>
                      <a:gd name="connsiteY5" fmla="*/ 188119 h 197644"/>
                      <a:gd name="connsiteX0" fmla="*/ 1712118 w 1712118"/>
                      <a:gd name="connsiteY0" fmla="*/ 188119 h 197644"/>
                      <a:gd name="connsiteX1" fmla="*/ 1566862 w 1712118"/>
                      <a:gd name="connsiteY1" fmla="*/ 195263 h 197644"/>
                      <a:gd name="connsiteX2" fmla="*/ 0 w 1712118"/>
                      <a:gd name="connsiteY2" fmla="*/ 197644 h 197644"/>
                      <a:gd name="connsiteX3" fmla="*/ 159543 w 1712118"/>
                      <a:gd name="connsiteY3" fmla="*/ 0 h 197644"/>
                      <a:gd name="connsiteX4" fmla="*/ 1588293 w 1712118"/>
                      <a:gd name="connsiteY4" fmla="*/ 4763 h 197644"/>
                      <a:gd name="connsiteX5" fmla="*/ 1712118 w 1712118"/>
                      <a:gd name="connsiteY5" fmla="*/ 188119 h 197644"/>
                      <a:gd name="connsiteX0" fmla="*/ 1712118 w 1712118"/>
                      <a:gd name="connsiteY0" fmla="*/ 188291 h 197816"/>
                      <a:gd name="connsiteX1" fmla="*/ 1566862 w 1712118"/>
                      <a:gd name="connsiteY1" fmla="*/ 195435 h 197816"/>
                      <a:gd name="connsiteX2" fmla="*/ 0 w 1712118"/>
                      <a:gd name="connsiteY2" fmla="*/ 197816 h 197816"/>
                      <a:gd name="connsiteX3" fmla="*/ 159543 w 1712118"/>
                      <a:gd name="connsiteY3" fmla="*/ 172 h 197816"/>
                      <a:gd name="connsiteX4" fmla="*/ 1588293 w 1712118"/>
                      <a:gd name="connsiteY4" fmla="*/ 4935 h 197816"/>
                      <a:gd name="connsiteX5" fmla="*/ 1712118 w 1712118"/>
                      <a:gd name="connsiteY5" fmla="*/ 188291 h 197816"/>
                      <a:gd name="connsiteX0" fmla="*/ 1712118 w 1712118"/>
                      <a:gd name="connsiteY0" fmla="*/ 188291 h 197816"/>
                      <a:gd name="connsiteX1" fmla="*/ 1566862 w 1712118"/>
                      <a:gd name="connsiteY1" fmla="*/ 195435 h 197816"/>
                      <a:gd name="connsiteX2" fmla="*/ 0 w 1712118"/>
                      <a:gd name="connsiteY2" fmla="*/ 197816 h 197816"/>
                      <a:gd name="connsiteX3" fmla="*/ 159543 w 1712118"/>
                      <a:gd name="connsiteY3" fmla="*/ 172 h 197816"/>
                      <a:gd name="connsiteX4" fmla="*/ 1588293 w 1712118"/>
                      <a:gd name="connsiteY4" fmla="*/ 4935 h 197816"/>
                      <a:gd name="connsiteX5" fmla="*/ 1712118 w 1712118"/>
                      <a:gd name="connsiteY5" fmla="*/ 188291 h 197816"/>
                      <a:gd name="connsiteX0" fmla="*/ 1712118 w 1712118"/>
                      <a:gd name="connsiteY0" fmla="*/ 188291 h 197816"/>
                      <a:gd name="connsiteX1" fmla="*/ 1566862 w 1712118"/>
                      <a:gd name="connsiteY1" fmla="*/ 195435 h 197816"/>
                      <a:gd name="connsiteX2" fmla="*/ 0 w 1712118"/>
                      <a:gd name="connsiteY2" fmla="*/ 197816 h 197816"/>
                      <a:gd name="connsiteX3" fmla="*/ 159543 w 1712118"/>
                      <a:gd name="connsiteY3" fmla="*/ 172 h 197816"/>
                      <a:gd name="connsiteX4" fmla="*/ 1588293 w 1712118"/>
                      <a:gd name="connsiteY4" fmla="*/ 4935 h 197816"/>
                      <a:gd name="connsiteX5" fmla="*/ 1712118 w 1712118"/>
                      <a:gd name="connsiteY5" fmla="*/ 188291 h 197816"/>
                      <a:gd name="connsiteX0" fmla="*/ 1712118 w 1712118"/>
                      <a:gd name="connsiteY0" fmla="*/ 195435 h 197816"/>
                      <a:gd name="connsiteX1" fmla="*/ 1566862 w 1712118"/>
                      <a:gd name="connsiteY1" fmla="*/ 195435 h 197816"/>
                      <a:gd name="connsiteX2" fmla="*/ 0 w 1712118"/>
                      <a:gd name="connsiteY2" fmla="*/ 197816 h 197816"/>
                      <a:gd name="connsiteX3" fmla="*/ 159543 w 1712118"/>
                      <a:gd name="connsiteY3" fmla="*/ 172 h 197816"/>
                      <a:gd name="connsiteX4" fmla="*/ 1588293 w 1712118"/>
                      <a:gd name="connsiteY4" fmla="*/ 4935 h 197816"/>
                      <a:gd name="connsiteX5" fmla="*/ 1712118 w 1712118"/>
                      <a:gd name="connsiteY5" fmla="*/ 195435 h 197816"/>
                      <a:gd name="connsiteX0" fmla="*/ 1712118 w 1712279"/>
                      <a:gd name="connsiteY0" fmla="*/ 195435 h 197816"/>
                      <a:gd name="connsiteX1" fmla="*/ 1566862 w 1712279"/>
                      <a:gd name="connsiteY1" fmla="*/ 195435 h 197816"/>
                      <a:gd name="connsiteX2" fmla="*/ 0 w 1712279"/>
                      <a:gd name="connsiteY2" fmla="*/ 197816 h 197816"/>
                      <a:gd name="connsiteX3" fmla="*/ 159543 w 1712279"/>
                      <a:gd name="connsiteY3" fmla="*/ 172 h 197816"/>
                      <a:gd name="connsiteX4" fmla="*/ 1588293 w 1712279"/>
                      <a:gd name="connsiteY4" fmla="*/ 4935 h 197816"/>
                      <a:gd name="connsiteX5" fmla="*/ 1712118 w 1712279"/>
                      <a:gd name="connsiteY5" fmla="*/ 195435 h 197816"/>
                      <a:gd name="connsiteX0" fmla="*/ 1712118 w 1712470"/>
                      <a:gd name="connsiteY0" fmla="*/ 195435 h 197816"/>
                      <a:gd name="connsiteX1" fmla="*/ 1566862 w 1712470"/>
                      <a:gd name="connsiteY1" fmla="*/ 195435 h 197816"/>
                      <a:gd name="connsiteX2" fmla="*/ 0 w 1712470"/>
                      <a:gd name="connsiteY2" fmla="*/ 197816 h 197816"/>
                      <a:gd name="connsiteX3" fmla="*/ 159543 w 1712470"/>
                      <a:gd name="connsiteY3" fmla="*/ 172 h 197816"/>
                      <a:gd name="connsiteX4" fmla="*/ 1588293 w 1712470"/>
                      <a:gd name="connsiteY4" fmla="*/ 4935 h 197816"/>
                      <a:gd name="connsiteX5" fmla="*/ 1712118 w 1712470"/>
                      <a:gd name="connsiteY5" fmla="*/ 195435 h 197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2470" h="197816">
                        <a:moveTo>
                          <a:pt x="1712118" y="195435"/>
                        </a:moveTo>
                        <a:lnTo>
                          <a:pt x="1566862" y="195435"/>
                        </a:lnTo>
                        <a:lnTo>
                          <a:pt x="0" y="197816"/>
                        </a:lnTo>
                        <a:cubicBezTo>
                          <a:pt x="10318" y="36685"/>
                          <a:pt x="15875" y="-3003"/>
                          <a:pt x="159543" y="172"/>
                        </a:cubicBezTo>
                        <a:lnTo>
                          <a:pt x="1588293" y="4935"/>
                        </a:lnTo>
                        <a:cubicBezTo>
                          <a:pt x="1715292" y="1760"/>
                          <a:pt x="1713706" y="67641"/>
                          <a:pt x="1712118" y="195435"/>
                        </a:cubicBezTo>
                        <a:close/>
                      </a:path>
                    </a:pathLst>
                  </a:cu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DF6613"/>
                      </a:solidFill>
                      <a:effectLst/>
                      <a:uLnTx/>
                      <a:uFillTx/>
                      <a:latin typeface="Calibri"/>
                      <a:ea typeface="+mn-ea"/>
                      <a:cs typeface="+mn-cs"/>
                    </a:endParaRPr>
                  </a:p>
                </p:txBody>
              </p:sp>
              <p:sp>
                <p:nvSpPr>
                  <p:cNvPr id="10" name="Freeform 9">
                    <a:extLst>
                      <a:ext uri="{FF2B5EF4-FFF2-40B4-BE49-F238E27FC236}">
                        <a16:creationId xmlns:a16="http://schemas.microsoft.com/office/drawing/2014/main" id="{4E24B53F-BC28-8C5E-25B5-F21BF502E641}"/>
                      </a:ext>
                    </a:extLst>
                  </p:cNvPr>
                  <p:cNvSpPr/>
                  <p:nvPr/>
                </p:nvSpPr>
                <p:spPr>
                  <a:xfrm flipV="1">
                    <a:off x="2532440" y="2984889"/>
                    <a:ext cx="1711325" cy="198438"/>
                  </a:xfrm>
                  <a:custGeom>
                    <a:avLst/>
                    <a:gdLst>
                      <a:gd name="connsiteX0" fmla="*/ 1712118 w 1712118"/>
                      <a:gd name="connsiteY0" fmla="*/ 188119 h 197644"/>
                      <a:gd name="connsiteX1" fmla="*/ 1566862 w 1712118"/>
                      <a:gd name="connsiteY1" fmla="*/ 195263 h 197644"/>
                      <a:gd name="connsiteX2" fmla="*/ 0 w 1712118"/>
                      <a:gd name="connsiteY2" fmla="*/ 197644 h 197644"/>
                      <a:gd name="connsiteX3" fmla="*/ 159543 w 1712118"/>
                      <a:gd name="connsiteY3" fmla="*/ 0 h 197644"/>
                      <a:gd name="connsiteX4" fmla="*/ 1588293 w 1712118"/>
                      <a:gd name="connsiteY4" fmla="*/ 4763 h 197644"/>
                      <a:gd name="connsiteX5" fmla="*/ 1712118 w 1712118"/>
                      <a:gd name="connsiteY5" fmla="*/ 188119 h 197644"/>
                      <a:gd name="connsiteX0" fmla="*/ 1712118 w 1712118"/>
                      <a:gd name="connsiteY0" fmla="*/ 188119 h 197644"/>
                      <a:gd name="connsiteX1" fmla="*/ 1566862 w 1712118"/>
                      <a:gd name="connsiteY1" fmla="*/ 195263 h 197644"/>
                      <a:gd name="connsiteX2" fmla="*/ 0 w 1712118"/>
                      <a:gd name="connsiteY2" fmla="*/ 197644 h 197644"/>
                      <a:gd name="connsiteX3" fmla="*/ 159543 w 1712118"/>
                      <a:gd name="connsiteY3" fmla="*/ 0 h 197644"/>
                      <a:gd name="connsiteX4" fmla="*/ 1588293 w 1712118"/>
                      <a:gd name="connsiteY4" fmla="*/ 4763 h 197644"/>
                      <a:gd name="connsiteX5" fmla="*/ 1712118 w 1712118"/>
                      <a:gd name="connsiteY5" fmla="*/ 188119 h 197644"/>
                      <a:gd name="connsiteX0" fmla="*/ 1712118 w 1712118"/>
                      <a:gd name="connsiteY0" fmla="*/ 188291 h 197816"/>
                      <a:gd name="connsiteX1" fmla="*/ 1566862 w 1712118"/>
                      <a:gd name="connsiteY1" fmla="*/ 195435 h 197816"/>
                      <a:gd name="connsiteX2" fmla="*/ 0 w 1712118"/>
                      <a:gd name="connsiteY2" fmla="*/ 197816 h 197816"/>
                      <a:gd name="connsiteX3" fmla="*/ 159543 w 1712118"/>
                      <a:gd name="connsiteY3" fmla="*/ 172 h 197816"/>
                      <a:gd name="connsiteX4" fmla="*/ 1588293 w 1712118"/>
                      <a:gd name="connsiteY4" fmla="*/ 4935 h 197816"/>
                      <a:gd name="connsiteX5" fmla="*/ 1712118 w 1712118"/>
                      <a:gd name="connsiteY5" fmla="*/ 188291 h 197816"/>
                      <a:gd name="connsiteX0" fmla="*/ 1712118 w 1712118"/>
                      <a:gd name="connsiteY0" fmla="*/ 188291 h 197816"/>
                      <a:gd name="connsiteX1" fmla="*/ 1566862 w 1712118"/>
                      <a:gd name="connsiteY1" fmla="*/ 195435 h 197816"/>
                      <a:gd name="connsiteX2" fmla="*/ 0 w 1712118"/>
                      <a:gd name="connsiteY2" fmla="*/ 197816 h 197816"/>
                      <a:gd name="connsiteX3" fmla="*/ 159543 w 1712118"/>
                      <a:gd name="connsiteY3" fmla="*/ 172 h 197816"/>
                      <a:gd name="connsiteX4" fmla="*/ 1588293 w 1712118"/>
                      <a:gd name="connsiteY4" fmla="*/ 4935 h 197816"/>
                      <a:gd name="connsiteX5" fmla="*/ 1712118 w 1712118"/>
                      <a:gd name="connsiteY5" fmla="*/ 188291 h 197816"/>
                      <a:gd name="connsiteX0" fmla="*/ 1712118 w 1712118"/>
                      <a:gd name="connsiteY0" fmla="*/ 188291 h 197816"/>
                      <a:gd name="connsiteX1" fmla="*/ 1566862 w 1712118"/>
                      <a:gd name="connsiteY1" fmla="*/ 195435 h 197816"/>
                      <a:gd name="connsiteX2" fmla="*/ 0 w 1712118"/>
                      <a:gd name="connsiteY2" fmla="*/ 197816 h 197816"/>
                      <a:gd name="connsiteX3" fmla="*/ 159543 w 1712118"/>
                      <a:gd name="connsiteY3" fmla="*/ 172 h 197816"/>
                      <a:gd name="connsiteX4" fmla="*/ 1588293 w 1712118"/>
                      <a:gd name="connsiteY4" fmla="*/ 4935 h 197816"/>
                      <a:gd name="connsiteX5" fmla="*/ 1712118 w 1712118"/>
                      <a:gd name="connsiteY5" fmla="*/ 188291 h 197816"/>
                      <a:gd name="connsiteX0" fmla="*/ 1712118 w 1712118"/>
                      <a:gd name="connsiteY0" fmla="*/ 195435 h 197816"/>
                      <a:gd name="connsiteX1" fmla="*/ 1566862 w 1712118"/>
                      <a:gd name="connsiteY1" fmla="*/ 195435 h 197816"/>
                      <a:gd name="connsiteX2" fmla="*/ 0 w 1712118"/>
                      <a:gd name="connsiteY2" fmla="*/ 197816 h 197816"/>
                      <a:gd name="connsiteX3" fmla="*/ 159543 w 1712118"/>
                      <a:gd name="connsiteY3" fmla="*/ 172 h 197816"/>
                      <a:gd name="connsiteX4" fmla="*/ 1588293 w 1712118"/>
                      <a:gd name="connsiteY4" fmla="*/ 4935 h 197816"/>
                      <a:gd name="connsiteX5" fmla="*/ 1712118 w 1712118"/>
                      <a:gd name="connsiteY5" fmla="*/ 195435 h 197816"/>
                      <a:gd name="connsiteX0" fmla="*/ 1712118 w 1712279"/>
                      <a:gd name="connsiteY0" fmla="*/ 195435 h 197816"/>
                      <a:gd name="connsiteX1" fmla="*/ 1566862 w 1712279"/>
                      <a:gd name="connsiteY1" fmla="*/ 195435 h 197816"/>
                      <a:gd name="connsiteX2" fmla="*/ 0 w 1712279"/>
                      <a:gd name="connsiteY2" fmla="*/ 197816 h 197816"/>
                      <a:gd name="connsiteX3" fmla="*/ 159543 w 1712279"/>
                      <a:gd name="connsiteY3" fmla="*/ 172 h 197816"/>
                      <a:gd name="connsiteX4" fmla="*/ 1588293 w 1712279"/>
                      <a:gd name="connsiteY4" fmla="*/ 4935 h 197816"/>
                      <a:gd name="connsiteX5" fmla="*/ 1712118 w 1712279"/>
                      <a:gd name="connsiteY5" fmla="*/ 195435 h 197816"/>
                      <a:gd name="connsiteX0" fmla="*/ 1712118 w 1712470"/>
                      <a:gd name="connsiteY0" fmla="*/ 195435 h 197816"/>
                      <a:gd name="connsiteX1" fmla="*/ 1566862 w 1712470"/>
                      <a:gd name="connsiteY1" fmla="*/ 195435 h 197816"/>
                      <a:gd name="connsiteX2" fmla="*/ 0 w 1712470"/>
                      <a:gd name="connsiteY2" fmla="*/ 197816 h 197816"/>
                      <a:gd name="connsiteX3" fmla="*/ 159543 w 1712470"/>
                      <a:gd name="connsiteY3" fmla="*/ 172 h 197816"/>
                      <a:gd name="connsiteX4" fmla="*/ 1588293 w 1712470"/>
                      <a:gd name="connsiteY4" fmla="*/ 4935 h 197816"/>
                      <a:gd name="connsiteX5" fmla="*/ 1712118 w 1712470"/>
                      <a:gd name="connsiteY5" fmla="*/ 195435 h 197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2470" h="197816">
                        <a:moveTo>
                          <a:pt x="1712118" y="195435"/>
                        </a:moveTo>
                        <a:lnTo>
                          <a:pt x="1566862" y="195435"/>
                        </a:lnTo>
                        <a:lnTo>
                          <a:pt x="0" y="197816"/>
                        </a:lnTo>
                        <a:cubicBezTo>
                          <a:pt x="10318" y="36685"/>
                          <a:pt x="15875" y="-3003"/>
                          <a:pt x="159543" y="172"/>
                        </a:cubicBezTo>
                        <a:lnTo>
                          <a:pt x="1588293" y="4935"/>
                        </a:lnTo>
                        <a:cubicBezTo>
                          <a:pt x="1715292" y="1760"/>
                          <a:pt x="1713706" y="67641"/>
                          <a:pt x="1712118" y="195435"/>
                        </a:cubicBezTo>
                        <a:close/>
                      </a:path>
                    </a:pathLst>
                  </a:cu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DF6613"/>
                      </a:solidFill>
                      <a:effectLst/>
                      <a:uLnTx/>
                      <a:uFillTx/>
                      <a:latin typeface="Calibri"/>
                      <a:ea typeface="+mn-ea"/>
                      <a:cs typeface="+mn-cs"/>
                    </a:endParaRPr>
                  </a:p>
                </p:txBody>
              </p:sp>
              <p:sp>
                <p:nvSpPr>
                  <p:cNvPr id="11" name="Freeform 10">
                    <a:extLst>
                      <a:ext uri="{FF2B5EF4-FFF2-40B4-BE49-F238E27FC236}">
                        <a16:creationId xmlns:a16="http://schemas.microsoft.com/office/drawing/2014/main" id="{AD8690B8-FCB9-E081-7594-C09151206A94}"/>
                      </a:ext>
                    </a:extLst>
                  </p:cNvPr>
                  <p:cNvSpPr/>
                  <p:nvPr/>
                </p:nvSpPr>
                <p:spPr>
                  <a:xfrm>
                    <a:off x="2530852" y="1437077"/>
                    <a:ext cx="1651000" cy="1746250"/>
                  </a:xfrm>
                  <a:custGeom>
                    <a:avLst/>
                    <a:gdLst>
                      <a:gd name="connsiteX0" fmla="*/ 1638300 w 1645920"/>
                      <a:gd name="connsiteY0" fmla="*/ 0 h 1752600"/>
                      <a:gd name="connsiteX1" fmla="*/ 182880 w 1645920"/>
                      <a:gd name="connsiteY1" fmla="*/ 15240 h 1752600"/>
                      <a:gd name="connsiteX2" fmla="*/ 7620 w 1645920"/>
                      <a:gd name="connsiteY2" fmla="*/ 205740 h 1752600"/>
                      <a:gd name="connsiteX3" fmla="*/ 0 w 1645920"/>
                      <a:gd name="connsiteY3" fmla="*/ 1478280 h 1752600"/>
                      <a:gd name="connsiteX4" fmla="*/ 243840 w 1645920"/>
                      <a:gd name="connsiteY4" fmla="*/ 1752600 h 1752600"/>
                      <a:gd name="connsiteX5" fmla="*/ 1645920 w 1645920"/>
                      <a:gd name="connsiteY5" fmla="*/ 1737360 h 1752600"/>
                      <a:gd name="connsiteX6" fmla="*/ 1546860 w 1645920"/>
                      <a:gd name="connsiteY6" fmla="*/ 1417320 h 1752600"/>
                      <a:gd name="connsiteX7" fmla="*/ 1569720 w 1645920"/>
                      <a:gd name="connsiteY7" fmla="*/ 251460 h 1752600"/>
                      <a:gd name="connsiteX8" fmla="*/ 1638300 w 1645920"/>
                      <a:gd name="connsiteY8" fmla="*/ 0 h 1752600"/>
                      <a:gd name="connsiteX0" fmla="*/ 1638300 w 1645920"/>
                      <a:gd name="connsiteY0" fmla="*/ 0 h 1752600"/>
                      <a:gd name="connsiteX1" fmla="*/ 182880 w 1645920"/>
                      <a:gd name="connsiteY1" fmla="*/ 15240 h 1752600"/>
                      <a:gd name="connsiteX2" fmla="*/ 476 w 1645920"/>
                      <a:gd name="connsiteY2" fmla="*/ 203358 h 1752600"/>
                      <a:gd name="connsiteX3" fmla="*/ 0 w 1645920"/>
                      <a:gd name="connsiteY3" fmla="*/ 1478280 h 1752600"/>
                      <a:gd name="connsiteX4" fmla="*/ 243840 w 1645920"/>
                      <a:gd name="connsiteY4" fmla="*/ 1752600 h 1752600"/>
                      <a:gd name="connsiteX5" fmla="*/ 1645920 w 1645920"/>
                      <a:gd name="connsiteY5" fmla="*/ 1737360 h 1752600"/>
                      <a:gd name="connsiteX6" fmla="*/ 1546860 w 1645920"/>
                      <a:gd name="connsiteY6" fmla="*/ 1417320 h 1752600"/>
                      <a:gd name="connsiteX7" fmla="*/ 1569720 w 1645920"/>
                      <a:gd name="connsiteY7" fmla="*/ 251460 h 1752600"/>
                      <a:gd name="connsiteX8" fmla="*/ 1638300 w 1645920"/>
                      <a:gd name="connsiteY8" fmla="*/ 0 h 1752600"/>
                      <a:gd name="connsiteX0" fmla="*/ 1638300 w 1645920"/>
                      <a:gd name="connsiteY0" fmla="*/ 0 h 1752600"/>
                      <a:gd name="connsiteX1" fmla="*/ 182880 w 1645920"/>
                      <a:gd name="connsiteY1" fmla="*/ 15240 h 1752600"/>
                      <a:gd name="connsiteX2" fmla="*/ 476 w 1645920"/>
                      <a:gd name="connsiteY2" fmla="*/ 203358 h 1752600"/>
                      <a:gd name="connsiteX3" fmla="*/ 0 w 1645920"/>
                      <a:gd name="connsiteY3" fmla="*/ 1478280 h 1752600"/>
                      <a:gd name="connsiteX4" fmla="*/ 243840 w 1645920"/>
                      <a:gd name="connsiteY4" fmla="*/ 1752600 h 1752600"/>
                      <a:gd name="connsiteX5" fmla="*/ 1645920 w 1645920"/>
                      <a:gd name="connsiteY5" fmla="*/ 1737360 h 1752600"/>
                      <a:gd name="connsiteX6" fmla="*/ 1546860 w 1645920"/>
                      <a:gd name="connsiteY6" fmla="*/ 1417320 h 1752600"/>
                      <a:gd name="connsiteX7" fmla="*/ 1569720 w 1645920"/>
                      <a:gd name="connsiteY7" fmla="*/ 251460 h 1752600"/>
                      <a:gd name="connsiteX8" fmla="*/ 1638300 w 1645920"/>
                      <a:gd name="connsiteY8" fmla="*/ 0 h 1752600"/>
                      <a:gd name="connsiteX0" fmla="*/ 1638300 w 1645920"/>
                      <a:gd name="connsiteY0" fmla="*/ 0 h 1752600"/>
                      <a:gd name="connsiteX1" fmla="*/ 182880 w 1645920"/>
                      <a:gd name="connsiteY1" fmla="*/ 15240 h 1752600"/>
                      <a:gd name="connsiteX2" fmla="*/ 476 w 1645920"/>
                      <a:gd name="connsiteY2" fmla="*/ 203358 h 1752600"/>
                      <a:gd name="connsiteX3" fmla="*/ 0 w 1645920"/>
                      <a:gd name="connsiteY3" fmla="*/ 1478280 h 1752600"/>
                      <a:gd name="connsiteX4" fmla="*/ 243840 w 1645920"/>
                      <a:gd name="connsiteY4" fmla="*/ 1752600 h 1752600"/>
                      <a:gd name="connsiteX5" fmla="*/ 1645920 w 1645920"/>
                      <a:gd name="connsiteY5" fmla="*/ 1737360 h 1752600"/>
                      <a:gd name="connsiteX6" fmla="*/ 1546860 w 1645920"/>
                      <a:gd name="connsiteY6" fmla="*/ 1417320 h 1752600"/>
                      <a:gd name="connsiteX7" fmla="*/ 1569720 w 1645920"/>
                      <a:gd name="connsiteY7" fmla="*/ 251460 h 1752600"/>
                      <a:gd name="connsiteX8" fmla="*/ 1638300 w 1645920"/>
                      <a:gd name="connsiteY8" fmla="*/ 0 h 1752600"/>
                      <a:gd name="connsiteX0" fmla="*/ 1638300 w 1645920"/>
                      <a:gd name="connsiteY0" fmla="*/ 0 h 1752600"/>
                      <a:gd name="connsiteX1" fmla="*/ 182880 w 1645920"/>
                      <a:gd name="connsiteY1" fmla="*/ 15240 h 1752600"/>
                      <a:gd name="connsiteX2" fmla="*/ 476 w 1645920"/>
                      <a:gd name="connsiteY2" fmla="*/ 203358 h 1752600"/>
                      <a:gd name="connsiteX3" fmla="*/ 0 w 1645920"/>
                      <a:gd name="connsiteY3" fmla="*/ 1478280 h 1752600"/>
                      <a:gd name="connsiteX4" fmla="*/ 243840 w 1645920"/>
                      <a:gd name="connsiteY4" fmla="*/ 1752600 h 1752600"/>
                      <a:gd name="connsiteX5" fmla="*/ 1645920 w 1645920"/>
                      <a:gd name="connsiteY5" fmla="*/ 1737360 h 1752600"/>
                      <a:gd name="connsiteX6" fmla="*/ 1546860 w 1645920"/>
                      <a:gd name="connsiteY6" fmla="*/ 1417320 h 1752600"/>
                      <a:gd name="connsiteX7" fmla="*/ 1569720 w 1645920"/>
                      <a:gd name="connsiteY7" fmla="*/ 251460 h 1752600"/>
                      <a:gd name="connsiteX8" fmla="*/ 1638300 w 1645920"/>
                      <a:gd name="connsiteY8" fmla="*/ 0 h 1752600"/>
                      <a:gd name="connsiteX0" fmla="*/ 1638300 w 1645920"/>
                      <a:gd name="connsiteY0" fmla="*/ 0 h 1752600"/>
                      <a:gd name="connsiteX1" fmla="*/ 182880 w 1645920"/>
                      <a:gd name="connsiteY1" fmla="*/ 15240 h 1752600"/>
                      <a:gd name="connsiteX2" fmla="*/ 476 w 1645920"/>
                      <a:gd name="connsiteY2" fmla="*/ 203358 h 1752600"/>
                      <a:gd name="connsiteX3" fmla="*/ 0 w 1645920"/>
                      <a:gd name="connsiteY3" fmla="*/ 1478280 h 1752600"/>
                      <a:gd name="connsiteX4" fmla="*/ 243840 w 1645920"/>
                      <a:gd name="connsiteY4" fmla="*/ 1752600 h 1752600"/>
                      <a:gd name="connsiteX5" fmla="*/ 1645920 w 1645920"/>
                      <a:gd name="connsiteY5" fmla="*/ 1737360 h 1752600"/>
                      <a:gd name="connsiteX6" fmla="*/ 1546860 w 1645920"/>
                      <a:gd name="connsiteY6" fmla="*/ 1417320 h 1752600"/>
                      <a:gd name="connsiteX7" fmla="*/ 1569720 w 1645920"/>
                      <a:gd name="connsiteY7" fmla="*/ 251460 h 1752600"/>
                      <a:gd name="connsiteX8" fmla="*/ 1638300 w 1645920"/>
                      <a:gd name="connsiteY8" fmla="*/ 0 h 1752600"/>
                      <a:gd name="connsiteX0" fmla="*/ 1638300 w 1645920"/>
                      <a:gd name="connsiteY0" fmla="*/ 0 h 1752600"/>
                      <a:gd name="connsiteX1" fmla="*/ 254318 w 1645920"/>
                      <a:gd name="connsiteY1" fmla="*/ 17622 h 1752600"/>
                      <a:gd name="connsiteX2" fmla="*/ 476 w 1645920"/>
                      <a:gd name="connsiteY2" fmla="*/ 203358 h 1752600"/>
                      <a:gd name="connsiteX3" fmla="*/ 0 w 1645920"/>
                      <a:gd name="connsiteY3" fmla="*/ 1478280 h 1752600"/>
                      <a:gd name="connsiteX4" fmla="*/ 243840 w 1645920"/>
                      <a:gd name="connsiteY4" fmla="*/ 1752600 h 1752600"/>
                      <a:gd name="connsiteX5" fmla="*/ 1645920 w 1645920"/>
                      <a:gd name="connsiteY5" fmla="*/ 1737360 h 1752600"/>
                      <a:gd name="connsiteX6" fmla="*/ 1546860 w 1645920"/>
                      <a:gd name="connsiteY6" fmla="*/ 1417320 h 1752600"/>
                      <a:gd name="connsiteX7" fmla="*/ 1569720 w 1645920"/>
                      <a:gd name="connsiteY7" fmla="*/ 251460 h 1752600"/>
                      <a:gd name="connsiteX8" fmla="*/ 1638300 w 1645920"/>
                      <a:gd name="connsiteY8" fmla="*/ 0 h 1752600"/>
                      <a:gd name="connsiteX0" fmla="*/ 1638340 w 1645960"/>
                      <a:gd name="connsiteY0" fmla="*/ 0 h 1752600"/>
                      <a:gd name="connsiteX1" fmla="*/ 254358 w 1645960"/>
                      <a:gd name="connsiteY1" fmla="*/ 17622 h 1752600"/>
                      <a:gd name="connsiteX2" fmla="*/ 516 w 1645960"/>
                      <a:gd name="connsiteY2" fmla="*/ 203358 h 1752600"/>
                      <a:gd name="connsiteX3" fmla="*/ 40 w 1645960"/>
                      <a:gd name="connsiteY3" fmla="*/ 1478280 h 1752600"/>
                      <a:gd name="connsiteX4" fmla="*/ 243880 w 1645960"/>
                      <a:gd name="connsiteY4" fmla="*/ 1752600 h 1752600"/>
                      <a:gd name="connsiteX5" fmla="*/ 1645960 w 1645960"/>
                      <a:gd name="connsiteY5" fmla="*/ 1737360 h 1752600"/>
                      <a:gd name="connsiteX6" fmla="*/ 1546900 w 1645960"/>
                      <a:gd name="connsiteY6" fmla="*/ 1417320 h 1752600"/>
                      <a:gd name="connsiteX7" fmla="*/ 1569760 w 1645960"/>
                      <a:gd name="connsiteY7" fmla="*/ 251460 h 1752600"/>
                      <a:gd name="connsiteX8" fmla="*/ 1638340 w 1645960"/>
                      <a:gd name="connsiteY8" fmla="*/ 0 h 1752600"/>
                      <a:gd name="connsiteX0" fmla="*/ 1638340 w 1645960"/>
                      <a:gd name="connsiteY0" fmla="*/ 0 h 1752600"/>
                      <a:gd name="connsiteX1" fmla="*/ 254358 w 1645960"/>
                      <a:gd name="connsiteY1" fmla="*/ 10478 h 1752600"/>
                      <a:gd name="connsiteX2" fmla="*/ 516 w 1645960"/>
                      <a:gd name="connsiteY2" fmla="*/ 203358 h 1752600"/>
                      <a:gd name="connsiteX3" fmla="*/ 40 w 1645960"/>
                      <a:gd name="connsiteY3" fmla="*/ 1478280 h 1752600"/>
                      <a:gd name="connsiteX4" fmla="*/ 243880 w 1645960"/>
                      <a:gd name="connsiteY4" fmla="*/ 1752600 h 1752600"/>
                      <a:gd name="connsiteX5" fmla="*/ 1645960 w 1645960"/>
                      <a:gd name="connsiteY5" fmla="*/ 1737360 h 1752600"/>
                      <a:gd name="connsiteX6" fmla="*/ 1546900 w 1645960"/>
                      <a:gd name="connsiteY6" fmla="*/ 1417320 h 1752600"/>
                      <a:gd name="connsiteX7" fmla="*/ 1569760 w 1645960"/>
                      <a:gd name="connsiteY7" fmla="*/ 251460 h 1752600"/>
                      <a:gd name="connsiteX8" fmla="*/ 1638340 w 1645960"/>
                      <a:gd name="connsiteY8" fmla="*/ 0 h 1752600"/>
                      <a:gd name="connsiteX0" fmla="*/ 1638300 w 1645920"/>
                      <a:gd name="connsiteY0" fmla="*/ 0 h 1752600"/>
                      <a:gd name="connsiteX1" fmla="*/ 254318 w 1645920"/>
                      <a:gd name="connsiteY1" fmla="*/ 10478 h 1752600"/>
                      <a:gd name="connsiteX2" fmla="*/ 476 w 1645920"/>
                      <a:gd name="connsiteY2" fmla="*/ 203358 h 1752600"/>
                      <a:gd name="connsiteX3" fmla="*/ 0 w 1645920"/>
                      <a:gd name="connsiteY3" fmla="*/ 1478280 h 1752600"/>
                      <a:gd name="connsiteX4" fmla="*/ 243840 w 1645920"/>
                      <a:gd name="connsiteY4" fmla="*/ 1752600 h 1752600"/>
                      <a:gd name="connsiteX5" fmla="*/ 1645920 w 1645920"/>
                      <a:gd name="connsiteY5" fmla="*/ 1737360 h 1752600"/>
                      <a:gd name="connsiteX6" fmla="*/ 1546860 w 1645920"/>
                      <a:gd name="connsiteY6" fmla="*/ 1417320 h 1752600"/>
                      <a:gd name="connsiteX7" fmla="*/ 1569720 w 1645920"/>
                      <a:gd name="connsiteY7" fmla="*/ 251460 h 1752600"/>
                      <a:gd name="connsiteX8" fmla="*/ 1638300 w 1645920"/>
                      <a:gd name="connsiteY8" fmla="*/ 0 h 1752600"/>
                      <a:gd name="connsiteX0" fmla="*/ 1638300 w 1645920"/>
                      <a:gd name="connsiteY0" fmla="*/ 0 h 1752600"/>
                      <a:gd name="connsiteX1" fmla="*/ 254318 w 1645920"/>
                      <a:gd name="connsiteY1" fmla="*/ 10478 h 1752600"/>
                      <a:gd name="connsiteX2" fmla="*/ 476 w 1645920"/>
                      <a:gd name="connsiteY2" fmla="*/ 203358 h 1752600"/>
                      <a:gd name="connsiteX3" fmla="*/ 0 w 1645920"/>
                      <a:gd name="connsiteY3" fmla="*/ 1478280 h 1752600"/>
                      <a:gd name="connsiteX4" fmla="*/ 243840 w 1645920"/>
                      <a:gd name="connsiteY4" fmla="*/ 1752600 h 1752600"/>
                      <a:gd name="connsiteX5" fmla="*/ 1645920 w 1645920"/>
                      <a:gd name="connsiteY5" fmla="*/ 1737360 h 1752600"/>
                      <a:gd name="connsiteX6" fmla="*/ 1546860 w 1645920"/>
                      <a:gd name="connsiteY6" fmla="*/ 1417320 h 1752600"/>
                      <a:gd name="connsiteX7" fmla="*/ 1569720 w 1645920"/>
                      <a:gd name="connsiteY7" fmla="*/ 251460 h 1752600"/>
                      <a:gd name="connsiteX8" fmla="*/ 1638300 w 1645920"/>
                      <a:gd name="connsiteY8" fmla="*/ 0 h 1752600"/>
                      <a:gd name="connsiteX0" fmla="*/ 1638300 w 1645920"/>
                      <a:gd name="connsiteY0" fmla="*/ 0 h 1752600"/>
                      <a:gd name="connsiteX1" fmla="*/ 290036 w 1645920"/>
                      <a:gd name="connsiteY1" fmla="*/ 15240 h 1752600"/>
                      <a:gd name="connsiteX2" fmla="*/ 476 w 1645920"/>
                      <a:gd name="connsiteY2" fmla="*/ 203358 h 1752600"/>
                      <a:gd name="connsiteX3" fmla="*/ 0 w 1645920"/>
                      <a:gd name="connsiteY3" fmla="*/ 1478280 h 1752600"/>
                      <a:gd name="connsiteX4" fmla="*/ 243840 w 1645920"/>
                      <a:gd name="connsiteY4" fmla="*/ 1752600 h 1752600"/>
                      <a:gd name="connsiteX5" fmla="*/ 1645920 w 1645920"/>
                      <a:gd name="connsiteY5" fmla="*/ 1737360 h 1752600"/>
                      <a:gd name="connsiteX6" fmla="*/ 1546860 w 1645920"/>
                      <a:gd name="connsiteY6" fmla="*/ 1417320 h 1752600"/>
                      <a:gd name="connsiteX7" fmla="*/ 1569720 w 1645920"/>
                      <a:gd name="connsiteY7" fmla="*/ 251460 h 1752600"/>
                      <a:gd name="connsiteX8" fmla="*/ 1638300 w 1645920"/>
                      <a:gd name="connsiteY8" fmla="*/ 0 h 1752600"/>
                      <a:gd name="connsiteX0" fmla="*/ 1638300 w 1645920"/>
                      <a:gd name="connsiteY0" fmla="*/ 0 h 1752600"/>
                      <a:gd name="connsiteX1" fmla="*/ 290036 w 1645920"/>
                      <a:gd name="connsiteY1" fmla="*/ 15240 h 1752600"/>
                      <a:gd name="connsiteX2" fmla="*/ 476 w 1645920"/>
                      <a:gd name="connsiteY2" fmla="*/ 203358 h 1752600"/>
                      <a:gd name="connsiteX3" fmla="*/ 0 w 1645920"/>
                      <a:gd name="connsiteY3" fmla="*/ 1478280 h 1752600"/>
                      <a:gd name="connsiteX4" fmla="*/ 243840 w 1645920"/>
                      <a:gd name="connsiteY4" fmla="*/ 1752600 h 1752600"/>
                      <a:gd name="connsiteX5" fmla="*/ 1645920 w 1645920"/>
                      <a:gd name="connsiteY5" fmla="*/ 1737360 h 1752600"/>
                      <a:gd name="connsiteX6" fmla="*/ 1546860 w 1645920"/>
                      <a:gd name="connsiteY6" fmla="*/ 1417320 h 1752600"/>
                      <a:gd name="connsiteX7" fmla="*/ 1569720 w 1645920"/>
                      <a:gd name="connsiteY7" fmla="*/ 251460 h 1752600"/>
                      <a:gd name="connsiteX8" fmla="*/ 1638300 w 1645920"/>
                      <a:gd name="connsiteY8" fmla="*/ 0 h 1752600"/>
                      <a:gd name="connsiteX0" fmla="*/ 1638300 w 1645920"/>
                      <a:gd name="connsiteY0" fmla="*/ 0 h 1752600"/>
                      <a:gd name="connsiteX1" fmla="*/ 290036 w 1645920"/>
                      <a:gd name="connsiteY1" fmla="*/ 15240 h 1752600"/>
                      <a:gd name="connsiteX2" fmla="*/ 476 w 1645920"/>
                      <a:gd name="connsiteY2" fmla="*/ 203358 h 1752600"/>
                      <a:gd name="connsiteX3" fmla="*/ 0 w 1645920"/>
                      <a:gd name="connsiteY3" fmla="*/ 1478280 h 1752600"/>
                      <a:gd name="connsiteX4" fmla="*/ 243840 w 1645920"/>
                      <a:gd name="connsiteY4" fmla="*/ 1752600 h 1752600"/>
                      <a:gd name="connsiteX5" fmla="*/ 1645920 w 1645920"/>
                      <a:gd name="connsiteY5" fmla="*/ 1737360 h 1752600"/>
                      <a:gd name="connsiteX6" fmla="*/ 1546860 w 1645920"/>
                      <a:gd name="connsiteY6" fmla="*/ 1417320 h 1752600"/>
                      <a:gd name="connsiteX7" fmla="*/ 1569720 w 1645920"/>
                      <a:gd name="connsiteY7" fmla="*/ 251460 h 1752600"/>
                      <a:gd name="connsiteX8" fmla="*/ 1638300 w 1645920"/>
                      <a:gd name="connsiteY8" fmla="*/ 0 h 1752600"/>
                      <a:gd name="connsiteX0" fmla="*/ 1638300 w 1645920"/>
                      <a:gd name="connsiteY0" fmla="*/ 0 h 1752600"/>
                      <a:gd name="connsiteX1" fmla="*/ 290036 w 1645920"/>
                      <a:gd name="connsiteY1" fmla="*/ 15240 h 1752600"/>
                      <a:gd name="connsiteX2" fmla="*/ 476 w 1645920"/>
                      <a:gd name="connsiteY2" fmla="*/ 203358 h 1752600"/>
                      <a:gd name="connsiteX3" fmla="*/ 0 w 1645920"/>
                      <a:gd name="connsiteY3" fmla="*/ 1478280 h 1752600"/>
                      <a:gd name="connsiteX4" fmla="*/ 243840 w 1645920"/>
                      <a:gd name="connsiteY4" fmla="*/ 1752600 h 1752600"/>
                      <a:gd name="connsiteX5" fmla="*/ 1645920 w 1645920"/>
                      <a:gd name="connsiteY5" fmla="*/ 1737360 h 1752600"/>
                      <a:gd name="connsiteX6" fmla="*/ 1546860 w 1645920"/>
                      <a:gd name="connsiteY6" fmla="*/ 1417320 h 1752600"/>
                      <a:gd name="connsiteX7" fmla="*/ 1569720 w 1645920"/>
                      <a:gd name="connsiteY7" fmla="*/ 251460 h 1752600"/>
                      <a:gd name="connsiteX8" fmla="*/ 1638300 w 1645920"/>
                      <a:gd name="connsiteY8" fmla="*/ 0 h 1752600"/>
                      <a:gd name="connsiteX0" fmla="*/ 1638300 w 1645920"/>
                      <a:gd name="connsiteY0" fmla="*/ 0 h 1752600"/>
                      <a:gd name="connsiteX1" fmla="*/ 294799 w 1645920"/>
                      <a:gd name="connsiteY1" fmla="*/ 5715 h 1752600"/>
                      <a:gd name="connsiteX2" fmla="*/ 476 w 1645920"/>
                      <a:gd name="connsiteY2" fmla="*/ 203358 h 1752600"/>
                      <a:gd name="connsiteX3" fmla="*/ 0 w 1645920"/>
                      <a:gd name="connsiteY3" fmla="*/ 1478280 h 1752600"/>
                      <a:gd name="connsiteX4" fmla="*/ 243840 w 1645920"/>
                      <a:gd name="connsiteY4" fmla="*/ 1752600 h 1752600"/>
                      <a:gd name="connsiteX5" fmla="*/ 1645920 w 1645920"/>
                      <a:gd name="connsiteY5" fmla="*/ 1737360 h 1752600"/>
                      <a:gd name="connsiteX6" fmla="*/ 1546860 w 1645920"/>
                      <a:gd name="connsiteY6" fmla="*/ 1417320 h 1752600"/>
                      <a:gd name="connsiteX7" fmla="*/ 1569720 w 1645920"/>
                      <a:gd name="connsiteY7" fmla="*/ 251460 h 1752600"/>
                      <a:gd name="connsiteX8" fmla="*/ 1638300 w 1645920"/>
                      <a:gd name="connsiteY8" fmla="*/ 0 h 1752600"/>
                      <a:gd name="connsiteX0" fmla="*/ 1638300 w 1645920"/>
                      <a:gd name="connsiteY0" fmla="*/ 0 h 1752600"/>
                      <a:gd name="connsiteX1" fmla="*/ 294799 w 1645920"/>
                      <a:gd name="connsiteY1" fmla="*/ 5715 h 1752600"/>
                      <a:gd name="connsiteX2" fmla="*/ 476 w 1645920"/>
                      <a:gd name="connsiteY2" fmla="*/ 203358 h 1752600"/>
                      <a:gd name="connsiteX3" fmla="*/ 0 w 1645920"/>
                      <a:gd name="connsiteY3" fmla="*/ 1478280 h 1752600"/>
                      <a:gd name="connsiteX4" fmla="*/ 243840 w 1645920"/>
                      <a:gd name="connsiteY4" fmla="*/ 1752600 h 1752600"/>
                      <a:gd name="connsiteX5" fmla="*/ 1645920 w 1645920"/>
                      <a:gd name="connsiteY5" fmla="*/ 1737360 h 1752600"/>
                      <a:gd name="connsiteX6" fmla="*/ 1546860 w 1645920"/>
                      <a:gd name="connsiteY6" fmla="*/ 1417320 h 1752600"/>
                      <a:gd name="connsiteX7" fmla="*/ 1569720 w 1645920"/>
                      <a:gd name="connsiteY7" fmla="*/ 251460 h 1752600"/>
                      <a:gd name="connsiteX8" fmla="*/ 1638300 w 1645920"/>
                      <a:gd name="connsiteY8" fmla="*/ 0 h 1752600"/>
                      <a:gd name="connsiteX0" fmla="*/ 1638300 w 1645920"/>
                      <a:gd name="connsiteY0" fmla="*/ 0 h 1752600"/>
                      <a:gd name="connsiteX1" fmla="*/ 294799 w 1645920"/>
                      <a:gd name="connsiteY1" fmla="*/ 5715 h 1752600"/>
                      <a:gd name="connsiteX2" fmla="*/ 476 w 1645920"/>
                      <a:gd name="connsiteY2" fmla="*/ 203358 h 1752600"/>
                      <a:gd name="connsiteX3" fmla="*/ 0 w 1645920"/>
                      <a:gd name="connsiteY3" fmla="*/ 1478280 h 1752600"/>
                      <a:gd name="connsiteX4" fmla="*/ 243840 w 1645920"/>
                      <a:gd name="connsiteY4" fmla="*/ 1752600 h 1752600"/>
                      <a:gd name="connsiteX5" fmla="*/ 1645920 w 1645920"/>
                      <a:gd name="connsiteY5" fmla="*/ 1737360 h 1752600"/>
                      <a:gd name="connsiteX6" fmla="*/ 1546860 w 1645920"/>
                      <a:gd name="connsiteY6" fmla="*/ 1417320 h 1752600"/>
                      <a:gd name="connsiteX7" fmla="*/ 1569720 w 1645920"/>
                      <a:gd name="connsiteY7" fmla="*/ 251460 h 1752600"/>
                      <a:gd name="connsiteX8" fmla="*/ 1638300 w 1645920"/>
                      <a:gd name="connsiteY8" fmla="*/ 0 h 1752600"/>
                      <a:gd name="connsiteX0" fmla="*/ 1643062 w 1645920"/>
                      <a:gd name="connsiteY0" fmla="*/ 0 h 1747838"/>
                      <a:gd name="connsiteX1" fmla="*/ 294799 w 1645920"/>
                      <a:gd name="connsiteY1" fmla="*/ 953 h 1747838"/>
                      <a:gd name="connsiteX2" fmla="*/ 476 w 1645920"/>
                      <a:gd name="connsiteY2" fmla="*/ 198596 h 1747838"/>
                      <a:gd name="connsiteX3" fmla="*/ 0 w 1645920"/>
                      <a:gd name="connsiteY3" fmla="*/ 1473518 h 1747838"/>
                      <a:gd name="connsiteX4" fmla="*/ 243840 w 1645920"/>
                      <a:gd name="connsiteY4" fmla="*/ 1747838 h 1747838"/>
                      <a:gd name="connsiteX5" fmla="*/ 1645920 w 1645920"/>
                      <a:gd name="connsiteY5" fmla="*/ 1732598 h 1747838"/>
                      <a:gd name="connsiteX6" fmla="*/ 1546860 w 1645920"/>
                      <a:gd name="connsiteY6" fmla="*/ 1412558 h 1747838"/>
                      <a:gd name="connsiteX7" fmla="*/ 1569720 w 1645920"/>
                      <a:gd name="connsiteY7" fmla="*/ 246698 h 1747838"/>
                      <a:gd name="connsiteX8" fmla="*/ 1643062 w 1645920"/>
                      <a:gd name="connsiteY8" fmla="*/ 0 h 1747838"/>
                      <a:gd name="connsiteX0" fmla="*/ 1643062 w 1645920"/>
                      <a:gd name="connsiteY0" fmla="*/ 0 h 1747838"/>
                      <a:gd name="connsiteX1" fmla="*/ 294799 w 1645920"/>
                      <a:gd name="connsiteY1" fmla="*/ 953 h 1747838"/>
                      <a:gd name="connsiteX2" fmla="*/ 476 w 1645920"/>
                      <a:gd name="connsiteY2" fmla="*/ 198596 h 1747838"/>
                      <a:gd name="connsiteX3" fmla="*/ 0 w 1645920"/>
                      <a:gd name="connsiteY3" fmla="*/ 1473518 h 1747838"/>
                      <a:gd name="connsiteX4" fmla="*/ 243840 w 1645920"/>
                      <a:gd name="connsiteY4" fmla="*/ 1747838 h 1747838"/>
                      <a:gd name="connsiteX5" fmla="*/ 1645920 w 1645920"/>
                      <a:gd name="connsiteY5" fmla="*/ 1732598 h 1747838"/>
                      <a:gd name="connsiteX6" fmla="*/ 1546860 w 1645920"/>
                      <a:gd name="connsiteY6" fmla="*/ 1412558 h 1747838"/>
                      <a:gd name="connsiteX7" fmla="*/ 1569720 w 1645920"/>
                      <a:gd name="connsiteY7" fmla="*/ 246698 h 1747838"/>
                      <a:gd name="connsiteX8" fmla="*/ 1643062 w 1645920"/>
                      <a:gd name="connsiteY8" fmla="*/ 0 h 1747838"/>
                      <a:gd name="connsiteX0" fmla="*/ 1643062 w 1645920"/>
                      <a:gd name="connsiteY0" fmla="*/ 0 h 1747838"/>
                      <a:gd name="connsiteX1" fmla="*/ 294799 w 1645920"/>
                      <a:gd name="connsiteY1" fmla="*/ 953 h 1747838"/>
                      <a:gd name="connsiteX2" fmla="*/ 476 w 1645920"/>
                      <a:gd name="connsiteY2" fmla="*/ 198596 h 1747838"/>
                      <a:gd name="connsiteX3" fmla="*/ 0 w 1645920"/>
                      <a:gd name="connsiteY3" fmla="*/ 1473518 h 1747838"/>
                      <a:gd name="connsiteX4" fmla="*/ 243840 w 1645920"/>
                      <a:gd name="connsiteY4" fmla="*/ 1747838 h 1747838"/>
                      <a:gd name="connsiteX5" fmla="*/ 1645920 w 1645920"/>
                      <a:gd name="connsiteY5" fmla="*/ 1732598 h 1747838"/>
                      <a:gd name="connsiteX6" fmla="*/ 1546860 w 1645920"/>
                      <a:gd name="connsiteY6" fmla="*/ 1412558 h 1747838"/>
                      <a:gd name="connsiteX7" fmla="*/ 1560195 w 1645920"/>
                      <a:gd name="connsiteY7" fmla="*/ 337186 h 1747838"/>
                      <a:gd name="connsiteX8" fmla="*/ 1643062 w 1645920"/>
                      <a:gd name="connsiteY8" fmla="*/ 0 h 1747838"/>
                      <a:gd name="connsiteX0" fmla="*/ 1643062 w 1645920"/>
                      <a:gd name="connsiteY0" fmla="*/ 0 h 1747838"/>
                      <a:gd name="connsiteX1" fmla="*/ 294799 w 1645920"/>
                      <a:gd name="connsiteY1" fmla="*/ 953 h 1747838"/>
                      <a:gd name="connsiteX2" fmla="*/ 476 w 1645920"/>
                      <a:gd name="connsiteY2" fmla="*/ 198596 h 1747838"/>
                      <a:gd name="connsiteX3" fmla="*/ 0 w 1645920"/>
                      <a:gd name="connsiteY3" fmla="*/ 1473518 h 1747838"/>
                      <a:gd name="connsiteX4" fmla="*/ 243840 w 1645920"/>
                      <a:gd name="connsiteY4" fmla="*/ 1747838 h 1747838"/>
                      <a:gd name="connsiteX5" fmla="*/ 1645920 w 1645920"/>
                      <a:gd name="connsiteY5" fmla="*/ 1732598 h 1747838"/>
                      <a:gd name="connsiteX6" fmla="*/ 1546860 w 1645920"/>
                      <a:gd name="connsiteY6" fmla="*/ 1412558 h 1747838"/>
                      <a:gd name="connsiteX7" fmla="*/ 1560195 w 1645920"/>
                      <a:gd name="connsiteY7" fmla="*/ 337186 h 1747838"/>
                      <a:gd name="connsiteX8" fmla="*/ 1643062 w 1645920"/>
                      <a:gd name="connsiteY8" fmla="*/ 0 h 1747838"/>
                      <a:gd name="connsiteX0" fmla="*/ 1643062 w 1645920"/>
                      <a:gd name="connsiteY0" fmla="*/ 0 h 1747838"/>
                      <a:gd name="connsiteX1" fmla="*/ 294799 w 1645920"/>
                      <a:gd name="connsiteY1" fmla="*/ 953 h 1747838"/>
                      <a:gd name="connsiteX2" fmla="*/ 476 w 1645920"/>
                      <a:gd name="connsiteY2" fmla="*/ 198596 h 1747838"/>
                      <a:gd name="connsiteX3" fmla="*/ 0 w 1645920"/>
                      <a:gd name="connsiteY3" fmla="*/ 1473518 h 1747838"/>
                      <a:gd name="connsiteX4" fmla="*/ 243840 w 1645920"/>
                      <a:gd name="connsiteY4" fmla="*/ 1747838 h 1747838"/>
                      <a:gd name="connsiteX5" fmla="*/ 1645920 w 1645920"/>
                      <a:gd name="connsiteY5" fmla="*/ 1732598 h 1747838"/>
                      <a:gd name="connsiteX6" fmla="*/ 1546860 w 1645920"/>
                      <a:gd name="connsiteY6" fmla="*/ 1412558 h 1747838"/>
                      <a:gd name="connsiteX7" fmla="*/ 1564958 w 1645920"/>
                      <a:gd name="connsiteY7" fmla="*/ 391955 h 1747838"/>
                      <a:gd name="connsiteX8" fmla="*/ 1643062 w 1645920"/>
                      <a:gd name="connsiteY8" fmla="*/ 0 h 1747838"/>
                      <a:gd name="connsiteX0" fmla="*/ 1643062 w 1645920"/>
                      <a:gd name="connsiteY0" fmla="*/ 0 h 1747838"/>
                      <a:gd name="connsiteX1" fmla="*/ 294799 w 1645920"/>
                      <a:gd name="connsiteY1" fmla="*/ 953 h 1747838"/>
                      <a:gd name="connsiteX2" fmla="*/ 476 w 1645920"/>
                      <a:gd name="connsiteY2" fmla="*/ 198596 h 1747838"/>
                      <a:gd name="connsiteX3" fmla="*/ 0 w 1645920"/>
                      <a:gd name="connsiteY3" fmla="*/ 1473518 h 1747838"/>
                      <a:gd name="connsiteX4" fmla="*/ 243840 w 1645920"/>
                      <a:gd name="connsiteY4" fmla="*/ 1747838 h 1747838"/>
                      <a:gd name="connsiteX5" fmla="*/ 1645920 w 1645920"/>
                      <a:gd name="connsiteY5" fmla="*/ 1732598 h 1747838"/>
                      <a:gd name="connsiteX6" fmla="*/ 1546860 w 1645920"/>
                      <a:gd name="connsiteY6" fmla="*/ 1412558 h 1747838"/>
                      <a:gd name="connsiteX7" fmla="*/ 1564958 w 1645920"/>
                      <a:gd name="connsiteY7" fmla="*/ 391955 h 1747838"/>
                      <a:gd name="connsiteX8" fmla="*/ 1643062 w 1645920"/>
                      <a:gd name="connsiteY8" fmla="*/ 0 h 1747838"/>
                      <a:gd name="connsiteX0" fmla="*/ 1643062 w 1645920"/>
                      <a:gd name="connsiteY0" fmla="*/ 0 h 1747838"/>
                      <a:gd name="connsiteX1" fmla="*/ 294799 w 1645920"/>
                      <a:gd name="connsiteY1" fmla="*/ 953 h 1747838"/>
                      <a:gd name="connsiteX2" fmla="*/ 476 w 1645920"/>
                      <a:gd name="connsiteY2" fmla="*/ 198596 h 1747838"/>
                      <a:gd name="connsiteX3" fmla="*/ 0 w 1645920"/>
                      <a:gd name="connsiteY3" fmla="*/ 1473518 h 1747838"/>
                      <a:gd name="connsiteX4" fmla="*/ 243840 w 1645920"/>
                      <a:gd name="connsiteY4" fmla="*/ 1747838 h 1747838"/>
                      <a:gd name="connsiteX5" fmla="*/ 1645920 w 1645920"/>
                      <a:gd name="connsiteY5" fmla="*/ 1732598 h 1747838"/>
                      <a:gd name="connsiteX6" fmla="*/ 1563529 w 1645920"/>
                      <a:gd name="connsiteY6" fmla="*/ 1412558 h 1747838"/>
                      <a:gd name="connsiteX7" fmla="*/ 1564958 w 1645920"/>
                      <a:gd name="connsiteY7" fmla="*/ 391955 h 1747838"/>
                      <a:gd name="connsiteX8" fmla="*/ 1643062 w 1645920"/>
                      <a:gd name="connsiteY8" fmla="*/ 0 h 1747838"/>
                      <a:gd name="connsiteX0" fmla="*/ 1643062 w 1645920"/>
                      <a:gd name="connsiteY0" fmla="*/ 0 h 1747838"/>
                      <a:gd name="connsiteX1" fmla="*/ 294799 w 1645920"/>
                      <a:gd name="connsiteY1" fmla="*/ 953 h 1747838"/>
                      <a:gd name="connsiteX2" fmla="*/ 476 w 1645920"/>
                      <a:gd name="connsiteY2" fmla="*/ 198596 h 1747838"/>
                      <a:gd name="connsiteX3" fmla="*/ 0 w 1645920"/>
                      <a:gd name="connsiteY3" fmla="*/ 1473518 h 1747838"/>
                      <a:gd name="connsiteX4" fmla="*/ 243840 w 1645920"/>
                      <a:gd name="connsiteY4" fmla="*/ 1747838 h 1747838"/>
                      <a:gd name="connsiteX5" fmla="*/ 1645920 w 1645920"/>
                      <a:gd name="connsiteY5" fmla="*/ 1732598 h 1747838"/>
                      <a:gd name="connsiteX6" fmla="*/ 1563529 w 1645920"/>
                      <a:gd name="connsiteY6" fmla="*/ 1412558 h 1747838"/>
                      <a:gd name="connsiteX7" fmla="*/ 1564958 w 1645920"/>
                      <a:gd name="connsiteY7" fmla="*/ 391955 h 1747838"/>
                      <a:gd name="connsiteX8" fmla="*/ 1643062 w 1645920"/>
                      <a:gd name="connsiteY8" fmla="*/ 0 h 1747838"/>
                      <a:gd name="connsiteX0" fmla="*/ 1643062 w 1645920"/>
                      <a:gd name="connsiteY0" fmla="*/ 0 h 1747838"/>
                      <a:gd name="connsiteX1" fmla="*/ 294799 w 1645920"/>
                      <a:gd name="connsiteY1" fmla="*/ 953 h 1747838"/>
                      <a:gd name="connsiteX2" fmla="*/ 476 w 1645920"/>
                      <a:gd name="connsiteY2" fmla="*/ 198596 h 1747838"/>
                      <a:gd name="connsiteX3" fmla="*/ 0 w 1645920"/>
                      <a:gd name="connsiteY3" fmla="*/ 1473518 h 1747838"/>
                      <a:gd name="connsiteX4" fmla="*/ 243840 w 1645920"/>
                      <a:gd name="connsiteY4" fmla="*/ 1747838 h 1747838"/>
                      <a:gd name="connsiteX5" fmla="*/ 1645920 w 1645920"/>
                      <a:gd name="connsiteY5" fmla="*/ 1732598 h 1747838"/>
                      <a:gd name="connsiteX6" fmla="*/ 1563529 w 1645920"/>
                      <a:gd name="connsiteY6" fmla="*/ 1412558 h 1747838"/>
                      <a:gd name="connsiteX7" fmla="*/ 1564958 w 1645920"/>
                      <a:gd name="connsiteY7" fmla="*/ 391955 h 1747838"/>
                      <a:gd name="connsiteX8" fmla="*/ 1643062 w 1645920"/>
                      <a:gd name="connsiteY8" fmla="*/ 0 h 1747838"/>
                      <a:gd name="connsiteX0" fmla="*/ 1643062 w 1650682"/>
                      <a:gd name="connsiteY0" fmla="*/ 0 h 1747838"/>
                      <a:gd name="connsiteX1" fmla="*/ 294799 w 1650682"/>
                      <a:gd name="connsiteY1" fmla="*/ 953 h 1747838"/>
                      <a:gd name="connsiteX2" fmla="*/ 476 w 1650682"/>
                      <a:gd name="connsiteY2" fmla="*/ 198596 h 1747838"/>
                      <a:gd name="connsiteX3" fmla="*/ 0 w 1650682"/>
                      <a:gd name="connsiteY3" fmla="*/ 1473518 h 1747838"/>
                      <a:gd name="connsiteX4" fmla="*/ 243840 w 1650682"/>
                      <a:gd name="connsiteY4" fmla="*/ 1747838 h 1747838"/>
                      <a:gd name="connsiteX5" fmla="*/ 1650682 w 1650682"/>
                      <a:gd name="connsiteY5" fmla="*/ 1739742 h 1747838"/>
                      <a:gd name="connsiteX6" fmla="*/ 1563529 w 1650682"/>
                      <a:gd name="connsiteY6" fmla="*/ 1412558 h 1747838"/>
                      <a:gd name="connsiteX7" fmla="*/ 1564958 w 1650682"/>
                      <a:gd name="connsiteY7" fmla="*/ 391955 h 1747838"/>
                      <a:gd name="connsiteX8" fmla="*/ 1643062 w 1650682"/>
                      <a:gd name="connsiteY8" fmla="*/ 0 h 1747838"/>
                      <a:gd name="connsiteX0" fmla="*/ 1643062 w 1650682"/>
                      <a:gd name="connsiteY0" fmla="*/ 0 h 1743075"/>
                      <a:gd name="connsiteX1" fmla="*/ 294799 w 1650682"/>
                      <a:gd name="connsiteY1" fmla="*/ 953 h 1743075"/>
                      <a:gd name="connsiteX2" fmla="*/ 476 w 1650682"/>
                      <a:gd name="connsiteY2" fmla="*/ 198596 h 1743075"/>
                      <a:gd name="connsiteX3" fmla="*/ 0 w 1650682"/>
                      <a:gd name="connsiteY3" fmla="*/ 1473518 h 1743075"/>
                      <a:gd name="connsiteX4" fmla="*/ 243840 w 1650682"/>
                      <a:gd name="connsiteY4" fmla="*/ 1743075 h 1743075"/>
                      <a:gd name="connsiteX5" fmla="*/ 1650682 w 1650682"/>
                      <a:gd name="connsiteY5" fmla="*/ 1739742 h 1743075"/>
                      <a:gd name="connsiteX6" fmla="*/ 1563529 w 1650682"/>
                      <a:gd name="connsiteY6" fmla="*/ 1412558 h 1743075"/>
                      <a:gd name="connsiteX7" fmla="*/ 1564958 w 1650682"/>
                      <a:gd name="connsiteY7" fmla="*/ 391955 h 1743075"/>
                      <a:gd name="connsiteX8" fmla="*/ 1643062 w 1650682"/>
                      <a:gd name="connsiteY8" fmla="*/ 0 h 1743075"/>
                      <a:gd name="connsiteX0" fmla="*/ 1643062 w 1650682"/>
                      <a:gd name="connsiteY0" fmla="*/ 0 h 1743076"/>
                      <a:gd name="connsiteX1" fmla="*/ 294799 w 1650682"/>
                      <a:gd name="connsiteY1" fmla="*/ 953 h 1743076"/>
                      <a:gd name="connsiteX2" fmla="*/ 476 w 1650682"/>
                      <a:gd name="connsiteY2" fmla="*/ 198596 h 1743076"/>
                      <a:gd name="connsiteX3" fmla="*/ 0 w 1650682"/>
                      <a:gd name="connsiteY3" fmla="*/ 1473518 h 1743076"/>
                      <a:gd name="connsiteX4" fmla="*/ 243840 w 1650682"/>
                      <a:gd name="connsiteY4" fmla="*/ 1743075 h 1743076"/>
                      <a:gd name="connsiteX5" fmla="*/ 1650682 w 1650682"/>
                      <a:gd name="connsiteY5" fmla="*/ 1739742 h 1743076"/>
                      <a:gd name="connsiteX6" fmla="*/ 1563529 w 1650682"/>
                      <a:gd name="connsiteY6" fmla="*/ 1412558 h 1743076"/>
                      <a:gd name="connsiteX7" fmla="*/ 1564958 w 1650682"/>
                      <a:gd name="connsiteY7" fmla="*/ 391955 h 1743076"/>
                      <a:gd name="connsiteX8" fmla="*/ 1643062 w 1650682"/>
                      <a:gd name="connsiteY8" fmla="*/ 0 h 1743076"/>
                      <a:gd name="connsiteX0" fmla="*/ 1643504 w 1651124"/>
                      <a:gd name="connsiteY0" fmla="*/ 0 h 1748137"/>
                      <a:gd name="connsiteX1" fmla="*/ 295241 w 1651124"/>
                      <a:gd name="connsiteY1" fmla="*/ 953 h 1748137"/>
                      <a:gd name="connsiteX2" fmla="*/ 918 w 1651124"/>
                      <a:gd name="connsiteY2" fmla="*/ 198596 h 1748137"/>
                      <a:gd name="connsiteX3" fmla="*/ 442 w 1651124"/>
                      <a:gd name="connsiteY3" fmla="*/ 1473518 h 1748137"/>
                      <a:gd name="connsiteX4" fmla="*/ 244282 w 1651124"/>
                      <a:gd name="connsiteY4" fmla="*/ 1743075 h 1748137"/>
                      <a:gd name="connsiteX5" fmla="*/ 1651124 w 1651124"/>
                      <a:gd name="connsiteY5" fmla="*/ 1739742 h 1748137"/>
                      <a:gd name="connsiteX6" fmla="*/ 1563971 w 1651124"/>
                      <a:gd name="connsiteY6" fmla="*/ 1412558 h 1748137"/>
                      <a:gd name="connsiteX7" fmla="*/ 1565400 w 1651124"/>
                      <a:gd name="connsiteY7" fmla="*/ 391955 h 1748137"/>
                      <a:gd name="connsiteX8" fmla="*/ 1643504 w 1651124"/>
                      <a:gd name="connsiteY8" fmla="*/ 0 h 1748137"/>
                      <a:gd name="connsiteX0" fmla="*/ 1643613 w 1651233"/>
                      <a:gd name="connsiteY0" fmla="*/ 0 h 1747104"/>
                      <a:gd name="connsiteX1" fmla="*/ 295350 w 1651233"/>
                      <a:gd name="connsiteY1" fmla="*/ 953 h 1747104"/>
                      <a:gd name="connsiteX2" fmla="*/ 1027 w 1651233"/>
                      <a:gd name="connsiteY2" fmla="*/ 198596 h 1747104"/>
                      <a:gd name="connsiteX3" fmla="*/ 551 w 1651233"/>
                      <a:gd name="connsiteY3" fmla="*/ 1473518 h 1747104"/>
                      <a:gd name="connsiteX4" fmla="*/ 244391 w 1651233"/>
                      <a:gd name="connsiteY4" fmla="*/ 1743075 h 1747104"/>
                      <a:gd name="connsiteX5" fmla="*/ 1651233 w 1651233"/>
                      <a:gd name="connsiteY5" fmla="*/ 1739742 h 1747104"/>
                      <a:gd name="connsiteX6" fmla="*/ 1564080 w 1651233"/>
                      <a:gd name="connsiteY6" fmla="*/ 1412558 h 1747104"/>
                      <a:gd name="connsiteX7" fmla="*/ 1565509 w 1651233"/>
                      <a:gd name="connsiteY7" fmla="*/ 391955 h 1747104"/>
                      <a:gd name="connsiteX8" fmla="*/ 1643613 w 1651233"/>
                      <a:gd name="connsiteY8" fmla="*/ 0 h 1747104"/>
                      <a:gd name="connsiteX0" fmla="*/ 1643993 w 1651613"/>
                      <a:gd name="connsiteY0" fmla="*/ 0 h 1746724"/>
                      <a:gd name="connsiteX1" fmla="*/ 295730 w 1651613"/>
                      <a:gd name="connsiteY1" fmla="*/ 953 h 1746724"/>
                      <a:gd name="connsiteX2" fmla="*/ 1407 w 1651613"/>
                      <a:gd name="connsiteY2" fmla="*/ 198596 h 1746724"/>
                      <a:gd name="connsiteX3" fmla="*/ 931 w 1651613"/>
                      <a:gd name="connsiteY3" fmla="*/ 1473518 h 1746724"/>
                      <a:gd name="connsiteX4" fmla="*/ 244771 w 1651613"/>
                      <a:gd name="connsiteY4" fmla="*/ 1743075 h 1746724"/>
                      <a:gd name="connsiteX5" fmla="*/ 1651613 w 1651613"/>
                      <a:gd name="connsiteY5" fmla="*/ 1739742 h 1746724"/>
                      <a:gd name="connsiteX6" fmla="*/ 1564460 w 1651613"/>
                      <a:gd name="connsiteY6" fmla="*/ 1412558 h 1746724"/>
                      <a:gd name="connsiteX7" fmla="*/ 1565889 w 1651613"/>
                      <a:gd name="connsiteY7" fmla="*/ 391955 h 1746724"/>
                      <a:gd name="connsiteX8" fmla="*/ 1643993 w 1651613"/>
                      <a:gd name="connsiteY8" fmla="*/ 0 h 1746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51613" h="1746724">
                        <a:moveTo>
                          <a:pt x="1643993" y="0"/>
                        </a:moveTo>
                        <a:lnTo>
                          <a:pt x="295730" y="953"/>
                        </a:lnTo>
                        <a:cubicBezTo>
                          <a:pt x="58715" y="8892"/>
                          <a:pt x="2676" y="-45085"/>
                          <a:pt x="1407" y="198596"/>
                        </a:cubicBezTo>
                        <a:cubicBezTo>
                          <a:pt x="1248" y="623570"/>
                          <a:pt x="1090" y="1048544"/>
                          <a:pt x="931" y="1473518"/>
                        </a:cubicBezTo>
                        <a:cubicBezTo>
                          <a:pt x="-8276" y="1803877"/>
                          <a:pt x="49191" y="1741329"/>
                          <a:pt x="244771" y="1743075"/>
                        </a:cubicBezTo>
                        <a:lnTo>
                          <a:pt x="1651613" y="1739742"/>
                        </a:lnTo>
                        <a:cubicBezTo>
                          <a:pt x="1593193" y="1749743"/>
                          <a:pt x="1570492" y="1685926"/>
                          <a:pt x="1564460" y="1412558"/>
                        </a:cubicBezTo>
                        <a:cubicBezTo>
                          <a:pt x="1564936" y="1072357"/>
                          <a:pt x="1565413" y="732156"/>
                          <a:pt x="1565889" y="391955"/>
                        </a:cubicBezTo>
                        <a:cubicBezTo>
                          <a:pt x="1566525" y="159703"/>
                          <a:pt x="1540965" y="53658"/>
                          <a:pt x="1643993" y="0"/>
                        </a:cubicBezTo>
                        <a:close/>
                      </a:path>
                    </a:pathLst>
                  </a:custGeom>
                  <a:gradFill flip="none" rotWithShape="1">
                    <a:gsLst>
                      <a:gs pos="0">
                        <a:schemeClr val="accent2">
                          <a:lumMod val="0"/>
                          <a:lumOff val="100000"/>
                        </a:schemeClr>
                      </a:gs>
                      <a:gs pos="35000">
                        <a:schemeClr val="accent2">
                          <a:lumMod val="0"/>
                          <a:lumOff val="100000"/>
                        </a:schemeClr>
                      </a:gs>
                      <a:gs pos="100000">
                        <a:schemeClr val="accent2">
                          <a:lumMod val="100000"/>
                        </a:schemeClr>
                      </a:gs>
                    </a:gsLst>
                    <a:path path="circle">
                      <a:fillToRect l="50000" t="-80000" r="50000" b="180000"/>
                    </a:path>
                    <a:tileRect/>
                  </a:gra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DF6613"/>
                      </a:solidFill>
                      <a:effectLst/>
                      <a:uLnTx/>
                      <a:uFillTx/>
                      <a:latin typeface="Calibri"/>
                      <a:ea typeface="+mn-ea"/>
                      <a:cs typeface="+mn-cs"/>
                    </a:endParaRPr>
                  </a:p>
                </p:txBody>
              </p:sp>
            </p:grpSp>
            <p:sp>
              <p:nvSpPr>
                <p:cNvPr id="8" name="TextBox 33">
                  <a:extLst>
                    <a:ext uri="{FF2B5EF4-FFF2-40B4-BE49-F238E27FC236}">
                      <a16:creationId xmlns:a16="http://schemas.microsoft.com/office/drawing/2014/main" id="{049D34B5-7DAA-0EDE-BC8C-3376FC29EBB1}"/>
                    </a:ext>
                  </a:extLst>
                </p:cNvPr>
                <p:cNvSpPr txBox="1">
                  <a:spLocks noChangeArrowheads="1"/>
                </p:cNvSpPr>
                <p:nvPr/>
              </p:nvSpPr>
              <p:spPr bwMode="auto">
                <a:xfrm>
                  <a:off x="2537781" y="1952151"/>
                  <a:ext cx="1482725"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4400" b="1" i="0" u="none" strike="noStrike" kern="1200" cap="none" spc="0" normalizeH="0" baseline="0" noProof="0" dirty="0">
                      <a:ln>
                        <a:noFill/>
                      </a:ln>
                      <a:solidFill>
                        <a:srgbClr val="990000"/>
                      </a:solidFill>
                      <a:effectLst/>
                      <a:uLnTx/>
                      <a:uFillTx/>
                      <a:latin typeface="Arial" panose="020B0604020202020204" pitchFamily="34" charset="0"/>
                      <a:ea typeface="+mn-ea"/>
                      <a:cs typeface="+mn-cs"/>
                    </a:rPr>
                    <a:t>01</a:t>
                  </a:r>
                </a:p>
              </p:txBody>
            </p:sp>
          </p:grpSp>
          <p:sp>
            <p:nvSpPr>
              <p:cNvPr id="5" name="Title 1">
                <a:extLst>
                  <a:ext uri="{FF2B5EF4-FFF2-40B4-BE49-F238E27FC236}">
                    <a16:creationId xmlns:a16="http://schemas.microsoft.com/office/drawing/2014/main" id="{3B210356-3B3D-7A4B-CEA3-0C6A421266EA}"/>
                  </a:ext>
                </a:extLst>
              </p:cNvPr>
              <p:cNvSpPr txBox="1">
                <a:spLocks/>
              </p:cNvSpPr>
              <p:nvPr/>
            </p:nvSpPr>
            <p:spPr>
              <a:xfrm>
                <a:off x="4103906" y="3167471"/>
                <a:ext cx="8163448" cy="104180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kern="1200">
                    <a:solidFill>
                      <a:schemeClr val="bg1"/>
                    </a:solidFill>
                    <a:latin typeface="Arial" panose="020B0604020202020204" pitchFamily="34" charset="0"/>
                    <a:ea typeface="+mj-ea"/>
                    <a:cs typeface="Arial" panose="020B0604020202020204" pitchFamily="34" charset="0"/>
                  </a:defRPr>
                </a:lvl1pPr>
              </a:lstStyle>
              <a:p>
                <a:pPr marL="0" marR="0" lvl="0" indent="0" algn="just" defTabSz="914400" rtl="0" eaLnBrk="1" fontAlgn="auto" latinLnBrk="0" hangingPunct="1">
                  <a:lnSpc>
                    <a:spcPct val="90000"/>
                  </a:lnSpc>
                  <a:spcBef>
                    <a:spcPct val="0"/>
                  </a:spcBef>
                  <a:spcAft>
                    <a:spcPts val="0"/>
                  </a:spcAft>
                  <a:buClrTx/>
                  <a:buSzTx/>
                  <a:buFontTx/>
                  <a:buNone/>
                  <a:tabLst/>
                  <a:defRPr/>
                </a:pPr>
                <a:r>
                  <a:rPr lang="en-US" sz="3200">
                    <a:solidFill>
                      <a:srgbClr val="990000"/>
                    </a:solidFill>
                  </a:rPr>
                  <a:t>QUẢN LÝ ĐỐI TƯỢNG TIÊM CHỦNG</a:t>
                </a:r>
                <a:endParaRPr kumimoji="0" lang="en-US" sz="3200" b="0" i="0" u="none" strike="noStrike" kern="1200" cap="none" spc="0" normalizeH="0" baseline="0" noProof="0" dirty="0">
                  <a:ln>
                    <a:noFill/>
                  </a:ln>
                  <a:solidFill>
                    <a:srgbClr val="990000"/>
                  </a:solidFill>
                  <a:effectLst/>
                  <a:uLnTx/>
                  <a:uFillTx/>
                  <a:latin typeface="Arial" panose="020B0604020202020204" pitchFamily="34" charset="0"/>
                  <a:ea typeface="+mj-ea"/>
                  <a:cs typeface="Arial" panose="020B0604020202020204" pitchFamily="34" charset="0"/>
                </a:endParaRPr>
              </a:p>
            </p:txBody>
          </p:sp>
        </p:grpSp>
        <p:grpSp>
          <p:nvGrpSpPr>
            <p:cNvPr id="12" name="Group 11">
              <a:extLst>
                <a:ext uri="{FF2B5EF4-FFF2-40B4-BE49-F238E27FC236}">
                  <a16:creationId xmlns:a16="http://schemas.microsoft.com/office/drawing/2014/main" id="{CC40971A-5780-D544-2313-81280CD3AB01}"/>
                </a:ext>
              </a:extLst>
            </p:cNvPr>
            <p:cNvGrpSpPr/>
            <p:nvPr/>
          </p:nvGrpSpPr>
          <p:grpSpPr>
            <a:xfrm>
              <a:off x="111897" y="4184753"/>
              <a:ext cx="10998062" cy="1202819"/>
              <a:chOff x="1922457" y="1732539"/>
              <a:chExt cx="10998062" cy="1202819"/>
            </a:xfrm>
          </p:grpSpPr>
          <p:grpSp>
            <p:nvGrpSpPr>
              <p:cNvPr id="13" name="Group 12">
                <a:extLst>
                  <a:ext uri="{FF2B5EF4-FFF2-40B4-BE49-F238E27FC236}">
                    <a16:creationId xmlns:a16="http://schemas.microsoft.com/office/drawing/2014/main" id="{25440B7A-A054-5E43-B11C-8A1070F4DC64}"/>
                  </a:ext>
                </a:extLst>
              </p:cNvPr>
              <p:cNvGrpSpPr/>
              <p:nvPr/>
            </p:nvGrpSpPr>
            <p:grpSpPr>
              <a:xfrm>
                <a:off x="1922457" y="1732539"/>
                <a:ext cx="8694506" cy="1202819"/>
                <a:chOff x="1922457" y="1732539"/>
                <a:chExt cx="8694506" cy="1202819"/>
              </a:xfrm>
            </p:grpSpPr>
            <p:sp>
              <p:nvSpPr>
                <p:cNvPr id="15" name="Rectangle 14">
                  <a:extLst>
                    <a:ext uri="{FF2B5EF4-FFF2-40B4-BE49-F238E27FC236}">
                      <a16:creationId xmlns:a16="http://schemas.microsoft.com/office/drawing/2014/main" id="{3B5BDC12-D663-74BE-96DA-812362550A33}"/>
                    </a:ext>
                  </a:extLst>
                </p:cNvPr>
                <p:cNvSpPr/>
                <p:nvPr/>
              </p:nvSpPr>
              <p:spPr>
                <a:xfrm>
                  <a:off x="1922457" y="1889063"/>
                  <a:ext cx="8694506" cy="894460"/>
                </a:xfrm>
                <a:prstGeom prst="rect">
                  <a:avLst/>
                </a:prstGeom>
                <a:gradFill flip="none" rotWithShape="1">
                  <a:gsLst>
                    <a:gs pos="0">
                      <a:srgbClr val="EEEBE6">
                        <a:shade val="30000"/>
                        <a:satMod val="115000"/>
                        <a:alpha val="0"/>
                        <a:lumMod val="48000"/>
                        <a:lumOff val="52000"/>
                      </a:srgbClr>
                    </a:gs>
                    <a:gs pos="25000">
                      <a:srgbClr val="E7E2E5">
                        <a:lumMod val="63000"/>
                        <a:lumOff val="37000"/>
                      </a:srgbClr>
                    </a:gs>
                    <a:gs pos="50000">
                      <a:srgbClr val="EEE6EB"/>
                    </a:gs>
                    <a:gs pos="97917">
                      <a:srgbClr val="EEEBE6">
                        <a:shade val="100000"/>
                        <a:satMod val="115000"/>
                        <a:lumMod val="100000"/>
                        <a:alpha val="0"/>
                      </a:srgbClr>
                    </a:gs>
                    <a:gs pos="85000">
                      <a:srgbClr val="EEEBE6">
                        <a:shade val="100000"/>
                        <a:satMod val="115000"/>
                        <a:alpha val="52000"/>
                        <a:lumMod val="93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DF6613"/>
                    </a:solidFill>
                    <a:effectLst/>
                    <a:uLnTx/>
                    <a:uFillTx/>
                    <a:latin typeface="Calibri"/>
                    <a:ea typeface="+mn-ea"/>
                    <a:cs typeface="+mn-cs"/>
                  </a:endParaRPr>
                </a:p>
              </p:txBody>
            </p:sp>
            <p:grpSp>
              <p:nvGrpSpPr>
                <p:cNvPr id="16" name="Group 15">
                  <a:extLst>
                    <a:ext uri="{FF2B5EF4-FFF2-40B4-BE49-F238E27FC236}">
                      <a16:creationId xmlns:a16="http://schemas.microsoft.com/office/drawing/2014/main" id="{743DFE0B-8CD4-ACE0-9036-DD1AACC51E05}"/>
                    </a:ext>
                  </a:extLst>
                </p:cNvPr>
                <p:cNvGrpSpPr/>
                <p:nvPr/>
              </p:nvGrpSpPr>
              <p:grpSpPr>
                <a:xfrm>
                  <a:off x="2592844" y="1732539"/>
                  <a:ext cx="1467981" cy="1202819"/>
                  <a:chOff x="2530852" y="1435489"/>
                  <a:chExt cx="1712913" cy="1747838"/>
                </a:xfrm>
              </p:grpSpPr>
              <p:sp>
                <p:nvSpPr>
                  <p:cNvPr id="18" name="Freeform 17">
                    <a:extLst>
                      <a:ext uri="{FF2B5EF4-FFF2-40B4-BE49-F238E27FC236}">
                        <a16:creationId xmlns:a16="http://schemas.microsoft.com/office/drawing/2014/main" id="{77855884-7FFD-6EC9-E1A3-C32F0BE60B93}"/>
                      </a:ext>
                    </a:extLst>
                  </p:cNvPr>
                  <p:cNvSpPr/>
                  <p:nvPr/>
                </p:nvSpPr>
                <p:spPr>
                  <a:xfrm>
                    <a:off x="2532440" y="1435489"/>
                    <a:ext cx="1711325" cy="198438"/>
                  </a:xfrm>
                  <a:custGeom>
                    <a:avLst/>
                    <a:gdLst>
                      <a:gd name="connsiteX0" fmla="*/ 1712118 w 1712118"/>
                      <a:gd name="connsiteY0" fmla="*/ 188119 h 197644"/>
                      <a:gd name="connsiteX1" fmla="*/ 1566862 w 1712118"/>
                      <a:gd name="connsiteY1" fmla="*/ 195263 h 197644"/>
                      <a:gd name="connsiteX2" fmla="*/ 0 w 1712118"/>
                      <a:gd name="connsiteY2" fmla="*/ 197644 h 197644"/>
                      <a:gd name="connsiteX3" fmla="*/ 159543 w 1712118"/>
                      <a:gd name="connsiteY3" fmla="*/ 0 h 197644"/>
                      <a:gd name="connsiteX4" fmla="*/ 1588293 w 1712118"/>
                      <a:gd name="connsiteY4" fmla="*/ 4763 h 197644"/>
                      <a:gd name="connsiteX5" fmla="*/ 1712118 w 1712118"/>
                      <a:gd name="connsiteY5" fmla="*/ 188119 h 197644"/>
                      <a:gd name="connsiteX0" fmla="*/ 1712118 w 1712118"/>
                      <a:gd name="connsiteY0" fmla="*/ 188119 h 197644"/>
                      <a:gd name="connsiteX1" fmla="*/ 1566862 w 1712118"/>
                      <a:gd name="connsiteY1" fmla="*/ 195263 h 197644"/>
                      <a:gd name="connsiteX2" fmla="*/ 0 w 1712118"/>
                      <a:gd name="connsiteY2" fmla="*/ 197644 h 197644"/>
                      <a:gd name="connsiteX3" fmla="*/ 159543 w 1712118"/>
                      <a:gd name="connsiteY3" fmla="*/ 0 h 197644"/>
                      <a:gd name="connsiteX4" fmla="*/ 1588293 w 1712118"/>
                      <a:gd name="connsiteY4" fmla="*/ 4763 h 197644"/>
                      <a:gd name="connsiteX5" fmla="*/ 1712118 w 1712118"/>
                      <a:gd name="connsiteY5" fmla="*/ 188119 h 197644"/>
                      <a:gd name="connsiteX0" fmla="*/ 1712118 w 1712118"/>
                      <a:gd name="connsiteY0" fmla="*/ 188291 h 197816"/>
                      <a:gd name="connsiteX1" fmla="*/ 1566862 w 1712118"/>
                      <a:gd name="connsiteY1" fmla="*/ 195435 h 197816"/>
                      <a:gd name="connsiteX2" fmla="*/ 0 w 1712118"/>
                      <a:gd name="connsiteY2" fmla="*/ 197816 h 197816"/>
                      <a:gd name="connsiteX3" fmla="*/ 159543 w 1712118"/>
                      <a:gd name="connsiteY3" fmla="*/ 172 h 197816"/>
                      <a:gd name="connsiteX4" fmla="*/ 1588293 w 1712118"/>
                      <a:gd name="connsiteY4" fmla="*/ 4935 h 197816"/>
                      <a:gd name="connsiteX5" fmla="*/ 1712118 w 1712118"/>
                      <a:gd name="connsiteY5" fmla="*/ 188291 h 197816"/>
                      <a:gd name="connsiteX0" fmla="*/ 1712118 w 1712118"/>
                      <a:gd name="connsiteY0" fmla="*/ 188291 h 197816"/>
                      <a:gd name="connsiteX1" fmla="*/ 1566862 w 1712118"/>
                      <a:gd name="connsiteY1" fmla="*/ 195435 h 197816"/>
                      <a:gd name="connsiteX2" fmla="*/ 0 w 1712118"/>
                      <a:gd name="connsiteY2" fmla="*/ 197816 h 197816"/>
                      <a:gd name="connsiteX3" fmla="*/ 159543 w 1712118"/>
                      <a:gd name="connsiteY3" fmla="*/ 172 h 197816"/>
                      <a:gd name="connsiteX4" fmla="*/ 1588293 w 1712118"/>
                      <a:gd name="connsiteY4" fmla="*/ 4935 h 197816"/>
                      <a:gd name="connsiteX5" fmla="*/ 1712118 w 1712118"/>
                      <a:gd name="connsiteY5" fmla="*/ 188291 h 197816"/>
                      <a:gd name="connsiteX0" fmla="*/ 1712118 w 1712118"/>
                      <a:gd name="connsiteY0" fmla="*/ 188291 h 197816"/>
                      <a:gd name="connsiteX1" fmla="*/ 1566862 w 1712118"/>
                      <a:gd name="connsiteY1" fmla="*/ 195435 h 197816"/>
                      <a:gd name="connsiteX2" fmla="*/ 0 w 1712118"/>
                      <a:gd name="connsiteY2" fmla="*/ 197816 h 197816"/>
                      <a:gd name="connsiteX3" fmla="*/ 159543 w 1712118"/>
                      <a:gd name="connsiteY3" fmla="*/ 172 h 197816"/>
                      <a:gd name="connsiteX4" fmla="*/ 1588293 w 1712118"/>
                      <a:gd name="connsiteY4" fmla="*/ 4935 h 197816"/>
                      <a:gd name="connsiteX5" fmla="*/ 1712118 w 1712118"/>
                      <a:gd name="connsiteY5" fmla="*/ 188291 h 197816"/>
                      <a:gd name="connsiteX0" fmla="*/ 1712118 w 1712118"/>
                      <a:gd name="connsiteY0" fmla="*/ 195435 h 197816"/>
                      <a:gd name="connsiteX1" fmla="*/ 1566862 w 1712118"/>
                      <a:gd name="connsiteY1" fmla="*/ 195435 h 197816"/>
                      <a:gd name="connsiteX2" fmla="*/ 0 w 1712118"/>
                      <a:gd name="connsiteY2" fmla="*/ 197816 h 197816"/>
                      <a:gd name="connsiteX3" fmla="*/ 159543 w 1712118"/>
                      <a:gd name="connsiteY3" fmla="*/ 172 h 197816"/>
                      <a:gd name="connsiteX4" fmla="*/ 1588293 w 1712118"/>
                      <a:gd name="connsiteY4" fmla="*/ 4935 h 197816"/>
                      <a:gd name="connsiteX5" fmla="*/ 1712118 w 1712118"/>
                      <a:gd name="connsiteY5" fmla="*/ 195435 h 197816"/>
                      <a:gd name="connsiteX0" fmla="*/ 1712118 w 1712279"/>
                      <a:gd name="connsiteY0" fmla="*/ 195435 h 197816"/>
                      <a:gd name="connsiteX1" fmla="*/ 1566862 w 1712279"/>
                      <a:gd name="connsiteY1" fmla="*/ 195435 h 197816"/>
                      <a:gd name="connsiteX2" fmla="*/ 0 w 1712279"/>
                      <a:gd name="connsiteY2" fmla="*/ 197816 h 197816"/>
                      <a:gd name="connsiteX3" fmla="*/ 159543 w 1712279"/>
                      <a:gd name="connsiteY3" fmla="*/ 172 h 197816"/>
                      <a:gd name="connsiteX4" fmla="*/ 1588293 w 1712279"/>
                      <a:gd name="connsiteY4" fmla="*/ 4935 h 197816"/>
                      <a:gd name="connsiteX5" fmla="*/ 1712118 w 1712279"/>
                      <a:gd name="connsiteY5" fmla="*/ 195435 h 197816"/>
                      <a:gd name="connsiteX0" fmla="*/ 1712118 w 1712470"/>
                      <a:gd name="connsiteY0" fmla="*/ 195435 h 197816"/>
                      <a:gd name="connsiteX1" fmla="*/ 1566862 w 1712470"/>
                      <a:gd name="connsiteY1" fmla="*/ 195435 h 197816"/>
                      <a:gd name="connsiteX2" fmla="*/ 0 w 1712470"/>
                      <a:gd name="connsiteY2" fmla="*/ 197816 h 197816"/>
                      <a:gd name="connsiteX3" fmla="*/ 159543 w 1712470"/>
                      <a:gd name="connsiteY3" fmla="*/ 172 h 197816"/>
                      <a:gd name="connsiteX4" fmla="*/ 1588293 w 1712470"/>
                      <a:gd name="connsiteY4" fmla="*/ 4935 h 197816"/>
                      <a:gd name="connsiteX5" fmla="*/ 1712118 w 1712470"/>
                      <a:gd name="connsiteY5" fmla="*/ 195435 h 197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2470" h="197816">
                        <a:moveTo>
                          <a:pt x="1712118" y="195435"/>
                        </a:moveTo>
                        <a:lnTo>
                          <a:pt x="1566862" y="195435"/>
                        </a:lnTo>
                        <a:lnTo>
                          <a:pt x="0" y="197816"/>
                        </a:lnTo>
                        <a:cubicBezTo>
                          <a:pt x="10318" y="36685"/>
                          <a:pt x="15875" y="-3003"/>
                          <a:pt x="159543" y="172"/>
                        </a:cubicBezTo>
                        <a:lnTo>
                          <a:pt x="1588293" y="4935"/>
                        </a:lnTo>
                        <a:cubicBezTo>
                          <a:pt x="1715292" y="1760"/>
                          <a:pt x="1713706" y="67641"/>
                          <a:pt x="1712118" y="195435"/>
                        </a:cubicBezTo>
                        <a:close/>
                      </a:path>
                    </a:pathLst>
                  </a:cu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DF6613"/>
                      </a:solidFill>
                      <a:effectLst/>
                      <a:uLnTx/>
                      <a:uFillTx/>
                      <a:latin typeface="Calibri"/>
                      <a:ea typeface="+mn-ea"/>
                      <a:cs typeface="+mn-cs"/>
                    </a:endParaRPr>
                  </a:p>
                </p:txBody>
              </p:sp>
              <p:sp>
                <p:nvSpPr>
                  <p:cNvPr id="19" name="Freeform 18">
                    <a:extLst>
                      <a:ext uri="{FF2B5EF4-FFF2-40B4-BE49-F238E27FC236}">
                        <a16:creationId xmlns:a16="http://schemas.microsoft.com/office/drawing/2014/main" id="{E18ECCC2-2A58-6EA2-FF12-54EF24E48836}"/>
                      </a:ext>
                    </a:extLst>
                  </p:cNvPr>
                  <p:cNvSpPr/>
                  <p:nvPr/>
                </p:nvSpPr>
                <p:spPr>
                  <a:xfrm flipV="1">
                    <a:off x="2532440" y="2984889"/>
                    <a:ext cx="1711325" cy="198438"/>
                  </a:xfrm>
                  <a:custGeom>
                    <a:avLst/>
                    <a:gdLst>
                      <a:gd name="connsiteX0" fmla="*/ 1712118 w 1712118"/>
                      <a:gd name="connsiteY0" fmla="*/ 188119 h 197644"/>
                      <a:gd name="connsiteX1" fmla="*/ 1566862 w 1712118"/>
                      <a:gd name="connsiteY1" fmla="*/ 195263 h 197644"/>
                      <a:gd name="connsiteX2" fmla="*/ 0 w 1712118"/>
                      <a:gd name="connsiteY2" fmla="*/ 197644 h 197644"/>
                      <a:gd name="connsiteX3" fmla="*/ 159543 w 1712118"/>
                      <a:gd name="connsiteY3" fmla="*/ 0 h 197644"/>
                      <a:gd name="connsiteX4" fmla="*/ 1588293 w 1712118"/>
                      <a:gd name="connsiteY4" fmla="*/ 4763 h 197644"/>
                      <a:gd name="connsiteX5" fmla="*/ 1712118 w 1712118"/>
                      <a:gd name="connsiteY5" fmla="*/ 188119 h 197644"/>
                      <a:gd name="connsiteX0" fmla="*/ 1712118 w 1712118"/>
                      <a:gd name="connsiteY0" fmla="*/ 188119 h 197644"/>
                      <a:gd name="connsiteX1" fmla="*/ 1566862 w 1712118"/>
                      <a:gd name="connsiteY1" fmla="*/ 195263 h 197644"/>
                      <a:gd name="connsiteX2" fmla="*/ 0 w 1712118"/>
                      <a:gd name="connsiteY2" fmla="*/ 197644 h 197644"/>
                      <a:gd name="connsiteX3" fmla="*/ 159543 w 1712118"/>
                      <a:gd name="connsiteY3" fmla="*/ 0 h 197644"/>
                      <a:gd name="connsiteX4" fmla="*/ 1588293 w 1712118"/>
                      <a:gd name="connsiteY4" fmla="*/ 4763 h 197644"/>
                      <a:gd name="connsiteX5" fmla="*/ 1712118 w 1712118"/>
                      <a:gd name="connsiteY5" fmla="*/ 188119 h 197644"/>
                      <a:gd name="connsiteX0" fmla="*/ 1712118 w 1712118"/>
                      <a:gd name="connsiteY0" fmla="*/ 188291 h 197816"/>
                      <a:gd name="connsiteX1" fmla="*/ 1566862 w 1712118"/>
                      <a:gd name="connsiteY1" fmla="*/ 195435 h 197816"/>
                      <a:gd name="connsiteX2" fmla="*/ 0 w 1712118"/>
                      <a:gd name="connsiteY2" fmla="*/ 197816 h 197816"/>
                      <a:gd name="connsiteX3" fmla="*/ 159543 w 1712118"/>
                      <a:gd name="connsiteY3" fmla="*/ 172 h 197816"/>
                      <a:gd name="connsiteX4" fmla="*/ 1588293 w 1712118"/>
                      <a:gd name="connsiteY4" fmla="*/ 4935 h 197816"/>
                      <a:gd name="connsiteX5" fmla="*/ 1712118 w 1712118"/>
                      <a:gd name="connsiteY5" fmla="*/ 188291 h 197816"/>
                      <a:gd name="connsiteX0" fmla="*/ 1712118 w 1712118"/>
                      <a:gd name="connsiteY0" fmla="*/ 188291 h 197816"/>
                      <a:gd name="connsiteX1" fmla="*/ 1566862 w 1712118"/>
                      <a:gd name="connsiteY1" fmla="*/ 195435 h 197816"/>
                      <a:gd name="connsiteX2" fmla="*/ 0 w 1712118"/>
                      <a:gd name="connsiteY2" fmla="*/ 197816 h 197816"/>
                      <a:gd name="connsiteX3" fmla="*/ 159543 w 1712118"/>
                      <a:gd name="connsiteY3" fmla="*/ 172 h 197816"/>
                      <a:gd name="connsiteX4" fmla="*/ 1588293 w 1712118"/>
                      <a:gd name="connsiteY4" fmla="*/ 4935 h 197816"/>
                      <a:gd name="connsiteX5" fmla="*/ 1712118 w 1712118"/>
                      <a:gd name="connsiteY5" fmla="*/ 188291 h 197816"/>
                      <a:gd name="connsiteX0" fmla="*/ 1712118 w 1712118"/>
                      <a:gd name="connsiteY0" fmla="*/ 188291 h 197816"/>
                      <a:gd name="connsiteX1" fmla="*/ 1566862 w 1712118"/>
                      <a:gd name="connsiteY1" fmla="*/ 195435 h 197816"/>
                      <a:gd name="connsiteX2" fmla="*/ 0 w 1712118"/>
                      <a:gd name="connsiteY2" fmla="*/ 197816 h 197816"/>
                      <a:gd name="connsiteX3" fmla="*/ 159543 w 1712118"/>
                      <a:gd name="connsiteY3" fmla="*/ 172 h 197816"/>
                      <a:gd name="connsiteX4" fmla="*/ 1588293 w 1712118"/>
                      <a:gd name="connsiteY4" fmla="*/ 4935 h 197816"/>
                      <a:gd name="connsiteX5" fmla="*/ 1712118 w 1712118"/>
                      <a:gd name="connsiteY5" fmla="*/ 188291 h 197816"/>
                      <a:gd name="connsiteX0" fmla="*/ 1712118 w 1712118"/>
                      <a:gd name="connsiteY0" fmla="*/ 195435 h 197816"/>
                      <a:gd name="connsiteX1" fmla="*/ 1566862 w 1712118"/>
                      <a:gd name="connsiteY1" fmla="*/ 195435 h 197816"/>
                      <a:gd name="connsiteX2" fmla="*/ 0 w 1712118"/>
                      <a:gd name="connsiteY2" fmla="*/ 197816 h 197816"/>
                      <a:gd name="connsiteX3" fmla="*/ 159543 w 1712118"/>
                      <a:gd name="connsiteY3" fmla="*/ 172 h 197816"/>
                      <a:gd name="connsiteX4" fmla="*/ 1588293 w 1712118"/>
                      <a:gd name="connsiteY4" fmla="*/ 4935 h 197816"/>
                      <a:gd name="connsiteX5" fmla="*/ 1712118 w 1712118"/>
                      <a:gd name="connsiteY5" fmla="*/ 195435 h 197816"/>
                      <a:gd name="connsiteX0" fmla="*/ 1712118 w 1712279"/>
                      <a:gd name="connsiteY0" fmla="*/ 195435 h 197816"/>
                      <a:gd name="connsiteX1" fmla="*/ 1566862 w 1712279"/>
                      <a:gd name="connsiteY1" fmla="*/ 195435 h 197816"/>
                      <a:gd name="connsiteX2" fmla="*/ 0 w 1712279"/>
                      <a:gd name="connsiteY2" fmla="*/ 197816 h 197816"/>
                      <a:gd name="connsiteX3" fmla="*/ 159543 w 1712279"/>
                      <a:gd name="connsiteY3" fmla="*/ 172 h 197816"/>
                      <a:gd name="connsiteX4" fmla="*/ 1588293 w 1712279"/>
                      <a:gd name="connsiteY4" fmla="*/ 4935 h 197816"/>
                      <a:gd name="connsiteX5" fmla="*/ 1712118 w 1712279"/>
                      <a:gd name="connsiteY5" fmla="*/ 195435 h 197816"/>
                      <a:gd name="connsiteX0" fmla="*/ 1712118 w 1712470"/>
                      <a:gd name="connsiteY0" fmla="*/ 195435 h 197816"/>
                      <a:gd name="connsiteX1" fmla="*/ 1566862 w 1712470"/>
                      <a:gd name="connsiteY1" fmla="*/ 195435 h 197816"/>
                      <a:gd name="connsiteX2" fmla="*/ 0 w 1712470"/>
                      <a:gd name="connsiteY2" fmla="*/ 197816 h 197816"/>
                      <a:gd name="connsiteX3" fmla="*/ 159543 w 1712470"/>
                      <a:gd name="connsiteY3" fmla="*/ 172 h 197816"/>
                      <a:gd name="connsiteX4" fmla="*/ 1588293 w 1712470"/>
                      <a:gd name="connsiteY4" fmla="*/ 4935 h 197816"/>
                      <a:gd name="connsiteX5" fmla="*/ 1712118 w 1712470"/>
                      <a:gd name="connsiteY5" fmla="*/ 195435 h 197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2470" h="197816">
                        <a:moveTo>
                          <a:pt x="1712118" y="195435"/>
                        </a:moveTo>
                        <a:lnTo>
                          <a:pt x="1566862" y="195435"/>
                        </a:lnTo>
                        <a:lnTo>
                          <a:pt x="0" y="197816"/>
                        </a:lnTo>
                        <a:cubicBezTo>
                          <a:pt x="10318" y="36685"/>
                          <a:pt x="15875" y="-3003"/>
                          <a:pt x="159543" y="172"/>
                        </a:cubicBezTo>
                        <a:lnTo>
                          <a:pt x="1588293" y="4935"/>
                        </a:lnTo>
                        <a:cubicBezTo>
                          <a:pt x="1715292" y="1760"/>
                          <a:pt x="1713706" y="67641"/>
                          <a:pt x="1712118" y="195435"/>
                        </a:cubicBezTo>
                        <a:close/>
                      </a:path>
                    </a:pathLst>
                  </a:cu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DF6613"/>
                      </a:solidFill>
                      <a:effectLst/>
                      <a:uLnTx/>
                      <a:uFillTx/>
                      <a:latin typeface="Calibri"/>
                      <a:ea typeface="+mn-ea"/>
                      <a:cs typeface="+mn-cs"/>
                    </a:endParaRPr>
                  </a:p>
                </p:txBody>
              </p:sp>
              <p:sp>
                <p:nvSpPr>
                  <p:cNvPr id="20" name="Freeform 19">
                    <a:extLst>
                      <a:ext uri="{FF2B5EF4-FFF2-40B4-BE49-F238E27FC236}">
                        <a16:creationId xmlns:a16="http://schemas.microsoft.com/office/drawing/2014/main" id="{2938386D-A3D9-D6C9-5C8B-FF39604BF818}"/>
                      </a:ext>
                    </a:extLst>
                  </p:cNvPr>
                  <p:cNvSpPr/>
                  <p:nvPr/>
                </p:nvSpPr>
                <p:spPr>
                  <a:xfrm>
                    <a:off x="2530852" y="1437077"/>
                    <a:ext cx="1651000" cy="1746250"/>
                  </a:xfrm>
                  <a:custGeom>
                    <a:avLst/>
                    <a:gdLst>
                      <a:gd name="connsiteX0" fmla="*/ 1638300 w 1645920"/>
                      <a:gd name="connsiteY0" fmla="*/ 0 h 1752600"/>
                      <a:gd name="connsiteX1" fmla="*/ 182880 w 1645920"/>
                      <a:gd name="connsiteY1" fmla="*/ 15240 h 1752600"/>
                      <a:gd name="connsiteX2" fmla="*/ 7620 w 1645920"/>
                      <a:gd name="connsiteY2" fmla="*/ 205740 h 1752600"/>
                      <a:gd name="connsiteX3" fmla="*/ 0 w 1645920"/>
                      <a:gd name="connsiteY3" fmla="*/ 1478280 h 1752600"/>
                      <a:gd name="connsiteX4" fmla="*/ 243840 w 1645920"/>
                      <a:gd name="connsiteY4" fmla="*/ 1752600 h 1752600"/>
                      <a:gd name="connsiteX5" fmla="*/ 1645920 w 1645920"/>
                      <a:gd name="connsiteY5" fmla="*/ 1737360 h 1752600"/>
                      <a:gd name="connsiteX6" fmla="*/ 1546860 w 1645920"/>
                      <a:gd name="connsiteY6" fmla="*/ 1417320 h 1752600"/>
                      <a:gd name="connsiteX7" fmla="*/ 1569720 w 1645920"/>
                      <a:gd name="connsiteY7" fmla="*/ 251460 h 1752600"/>
                      <a:gd name="connsiteX8" fmla="*/ 1638300 w 1645920"/>
                      <a:gd name="connsiteY8" fmla="*/ 0 h 1752600"/>
                      <a:gd name="connsiteX0" fmla="*/ 1638300 w 1645920"/>
                      <a:gd name="connsiteY0" fmla="*/ 0 h 1752600"/>
                      <a:gd name="connsiteX1" fmla="*/ 182880 w 1645920"/>
                      <a:gd name="connsiteY1" fmla="*/ 15240 h 1752600"/>
                      <a:gd name="connsiteX2" fmla="*/ 476 w 1645920"/>
                      <a:gd name="connsiteY2" fmla="*/ 203358 h 1752600"/>
                      <a:gd name="connsiteX3" fmla="*/ 0 w 1645920"/>
                      <a:gd name="connsiteY3" fmla="*/ 1478280 h 1752600"/>
                      <a:gd name="connsiteX4" fmla="*/ 243840 w 1645920"/>
                      <a:gd name="connsiteY4" fmla="*/ 1752600 h 1752600"/>
                      <a:gd name="connsiteX5" fmla="*/ 1645920 w 1645920"/>
                      <a:gd name="connsiteY5" fmla="*/ 1737360 h 1752600"/>
                      <a:gd name="connsiteX6" fmla="*/ 1546860 w 1645920"/>
                      <a:gd name="connsiteY6" fmla="*/ 1417320 h 1752600"/>
                      <a:gd name="connsiteX7" fmla="*/ 1569720 w 1645920"/>
                      <a:gd name="connsiteY7" fmla="*/ 251460 h 1752600"/>
                      <a:gd name="connsiteX8" fmla="*/ 1638300 w 1645920"/>
                      <a:gd name="connsiteY8" fmla="*/ 0 h 1752600"/>
                      <a:gd name="connsiteX0" fmla="*/ 1638300 w 1645920"/>
                      <a:gd name="connsiteY0" fmla="*/ 0 h 1752600"/>
                      <a:gd name="connsiteX1" fmla="*/ 182880 w 1645920"/>
                      <a:gd name="connsiteY1" fmla="*/ 15240 h 1752600"/>
                      <a:gd name="connsiteX2" fmla="*/ 476 w 1645920"/>
                      <a:gd name="connsiteY2" fmla="*/ 203358 h 1752600"/>
                      <a:gd name="connsiteX3" fmla="*/ 0 w 1645920"/>
                      <a:gd name="connsiteY3" fmla="*/ 1478280 h 1752600"/>
                      <a:gd name="connsiteX4" fmla="*/ 243840 w 1645920"/>
                      <a:gd name="connsiteY4" fmla="*/ 1752600 h 1752600"/>
                      <a:gd name="connsiteX5" fmla="*/ 1645920 w 1645920"/>
                      <a:gd name="connsiteY5" fmla="*/ 1737360 h 1752600"/>
                      <a:gd name="connsiteX6" fmla="*/ 1546860 w 1645920"/>
                      <a:gd name="connsiteY6" fmla="*/ 1417320 h 1752600"/>
                      <a:gd name="connsiteX7" fmla="*/ 1569720 w 1645920"/>
                      <a:gd name="connsiteY7" fmla="*/ 251460 h 1752600"/>
                      <a:gd name="connsiteX8" fmla="*/ 1638300 w 1645920"/>
                      <a:gd name="connsiteY8" fmla="*/ 0 h 1752600"/>
                      <a:gd name="connsiteX0" fmla="*/ 1638300 w 1645920"/>
                      <a:gd name="connsiteY0" fmla="*/ 0 h 1752600"/>
                      <a:gd name="connsiteX1" fmla="*/ 182880 w 1645920"/>
                      <a:gd name="connsiteY1" fmla="*/ 15240 h 1752600"/>
                      <a:gd name="connsiteX2" fmla="*/ 476 w 1645920"/>
                      <a:gd name="connsiteY2" fmla="*/ 203358 h 1752600"/>
                      <a:gd name="connsiteX3" fmla="*/ 0 w 1645920"/>
                      <a:gd name="connsiteY3" fmla="*/ 1478280 h 1752600"/>
                      <a:gd name="connsiteX4" fmla="*/ 243840 w 1645920"/>
                      <a:gd name="connsiteY4" fmla="*/ 1752600 h 1752600"/>
                      <a:gd name="connsiteX5" fmla="*/ 1645920 w 1645920"/>
                      <a:gd name="connsiteY5" fmla="*/ 1737360 h 1752600"/>
                      <a:gd name="connsiteX6" fmla="*/ 1546860 w 1645920"/>
                      <a:gd name="connsiteY6" fmla="*/ 1417320 h 1752600"/>
                      <a:gd name="connsiteX7" fmla="*/ 1569720 w 1645920"/>
                      <a:gd name="connsiteY7" fmla="*/ 251460 h 1752600"/>
                      <a:gd name="connsiteX8" fmla="*/ 1638300 w 1645920"/>
                      <a:gd name="connsiteY8" fmla="*/ 0 h 1752600"/>
                      <a:gd name="connsiteX0" fmla="*/ 1638300 w 1645920"/>
                      <a:gd name="connsiteY0" fmla="*/ 0 h 1752600"/>
                      <a:gd name="connsiteX1" fmla="*/ 182880 w 1645920"/>
                      <a:gd name="connsiteY1" fmla="*/ 15240 h 1752600"/>
                      <a:gd name="connsiteX2" fmla="*/ 476 w 1645920"/>
                      <a:gd name="connsiteY2" fmla="*/ 203358 h 1752600"/>
                      <a:gd name="connsiteX3" fmla="*/ 0 w 1645920"/>
                      <a:gd name="connsiteY3" fmla="*/ 1478280 h 1752600"/>
                      <a:gd name="connsiteX4" fmla="*/ 243840 w 1645920"/>
                      <a:gd name="connsiteY4" fmla="*/ 1752600 h 1752600"/>
                      <a:gd name="connsiteX5" fmla="*/ 1645920 w 1645920"/>
                      <a:gd name="connsiteY5" fmla="*/ 1737360 h 1752600"/>
                      <a:gd name="connsiteX6" fmla="*/ 1546860 w 1645920"/>
                      <a:gd name="connsiteY6" fmla="*/ 1417320 h 1752600"/>
                      <a:gd name="connsiteX7" fmla="*/ 1569720 w 1645920"/>
                      <a:gd name="connsiteY7" fmla="*/ 251460 h 1752600"/>
                      <a:gd name="connsiteX8" fmla="*/ 1638300 w 1645920"/>
                      <a:gd name="connsiteY8" fmla="*/ 0 h 1752600"/>
                      <a:gd name="connsiteX0" fmla="*/ 1638300 w 1645920"/>
                      <a:gd name="connsiteY0" fmla="*/ 0 h 1752600"/>
                      <a:gd name="connsiteX1" fmla="*/ 182880 w 1645920"/>
                      <a:gd name="connsiteY1" fmla="*/ 15240 h 1752600"/>
                      <a:gd name="connsiteX2" fmla="*/ 476 w 1645920"/>
                      <a:gd name="connsiteY2" fmla="*/ 203358 h 1752600"/>
                      <a:gd name="connsiteX3" fmla="*/ 0 w 1645920"/>
                      <a:gd name="connsiteY3" fmla="*/ 1478280 h 1752600"/>
                      <a:gd name="connsiteX4" fmla="*/ 243840 w 1645920"/>
                      <a:gd name="connsiteY4" fmla="*/ 1752600 h 1752600"/>
                      <a:gd name="connsiteX5" fmla="*/ 1645920 w 1645920"/>
                      <a:gd name="connsiteY5" fmla="*/ 1737360 h 1752600"/>
                      <a:gd name="connsiteX6" fmla="*/ 1546860 w 1645920"/>
                      <a:gd name="connsiteY6" fmla="*/ 1417320 h 1752600"/>
                      <a:gd name="connsiteX7" fmla="*/ 1569720 w 1645920"/>
                      <a:gd name="connsiteY7" fmla="*/ 251460 h 1752600"/>
                      <a:gd name="connsiteX8" fmla="*/ 1638300 w 1645920"/>
                      <a:gd name="connsiteY8" fmla="*/ 0 h 1752600"/>
                      <a:gd name="connsiteX0" fmla="*/ 1638300 w 1645920"/>
                      <a:gd name="connsiteY0" fmla="*/ 0 h 1752600"/>
                      <a:gd name="connsiteX1" fmla="*/ 254318 w 1645920"/>
                      <a:gd name="connsiteY1" fmla="*/ 17622 h 1752600"/>
                      <a:gd name="connsiteX2" fmla="*/ 476 w 1645920"/>
                      <a:gd name="connsiteY2" fmla="*/ 203358 h 1752600"/>
                      <a:gd name="connsiteX3" fmla="*/ 0 w 1645920"/>
                      <a:gd name="connsiteY3" fmla="*/ 1478280 h 1752600"/>
                      <a:gd name="connsiteX4" fmla="*/ 243840 w 1645920"/>
                      <a:gd name="connsiteY4" fmla="*/ 1752600 h 1752600"/>
                      <a:gd name="connsiteX5" fmla="*/ 1645920 w 1645920"/>
                      <a:gd name="connsiteY5" fmla="*/ 1737360 h 1752600"/>
                      <a:gd name="connsiteX6" fmla="*/ 1546860 w 1645920"/>
                      <a:gd name="connsiteY6" fmla="*/ 1417320 h 1752600"/>
                      <a:gd name="connsiteX7" fmla="*/ 1569720 w 1645920"/>
                      <a:gd name="connsiteY7" fmla="*/ 251460 h 1752600"/>
                      <a:gd name="connsiteX8" fmla="*/ 1638300 w 1645920"/>
                      <a:gd name="connsiteY8" fmla="*/ 0 h 1752600"/>
                      <a:gd name="connsiteX0" fmla="*/ 1638340 w 1645960"/>
                      <a:gd name="connsiteY0" fmla="*/ 0 h 1752600"/>
                      <a:gd name="connsiteX1" fmla="*/ 254358 w 1645960"/>
                      <a:gd name="connsiteY1" fmla="*/ 17622 h 1752600"/>
                      <a:gd name="connsiteX2" fmla="*/ 516 w 1645960"/>
                      <a:gd name="connsiteY2" fmla="*/ 203358 h 1752600"/>
                      <a:gd name="connsiteX3" fmla="*/ 40 w 1645960"/>
                      <a:gd name="connsiteY3" fmla="*/ 1478280 h 1752600"/>
                      <a:gd name="connsiteX4" fmla="*/ 243880 w 1645960"/>
                      <a:gd name="connsiteY4" fmla="*/ 1752600 h 1752600"/>
                      <a:gd name="connsiteX5" fmla="*/ 1645960 w 1645960"/>
                      <a:gd name="connsiteY5" fmla="*/ 1737360 h 1752600"/>
                      <a:gd name="connsiteX6" fmla="*/ 1546900 w 1645960"/>
                      <a:gd name="connsiteY6" fmla="*/ 1417320 h 1752600"/>
                      <a:gd name="connsiteX7" fmla="*/ 1569760 w 1645960"/>
                      <a:gd name="connsiteY7" fmla="*/ 251460 h 1752600"/>
                      <a:gd name="connsiteX8" fmla="*/ 1638340 w 1645960"/>
                      <a:gd name="connsiteY8" fmla="*/ 0 h 1752600"/>
                      <a:gd name="connsiteX0" fmla="*/ 1638340 w 1645960"/>
                      <a:gd name="connsiteY0" fmla="*/ 0 h 1752600"/>
                      <a:gd name="connsiteX1" fmla="*/ 254358 w 1645960"/>
                      <a:gd name="connsiteY1" fmla="*/ 10478 h 1752600"/>
                      <a:gd name="connsiteX2" fmla="*/ 516 w 1645960"/>
                      <a:gd name="connsiteY2" fmla="*/ 203358 h 1752600"/>
                      <a:gd name="connsiteX3" fmla="*/ 40 w 1645960"/>
                      <a:gd name="connsiteY3" fmla="*/ 1478280 h 1752600"/>
                      <a:gd name="connsiteX4" fmla="*/ 243880 w 1645960"/>
                      <a:gd name="connsiteY4" fmla="*/ 1752600 h 1752600"/>
                      <a:gd name="connsiteX5" fmla="*/ 1645960 w 1645960"/>
                      <a:gd name="connsiteY5" fmla="*/ 1737360 h 1752600"/>
                      <a:gd name="connsiteX6" fmla="*/ 1546900 w 1645960"/>
                      <a:gd name="connsiteY6" fmla="*/ 1417320 h 1752600"/>
                      <a:gd name="connsiteX7" fmla="*/ 1569760 w 1645960"/>
                      <a:gd name="connsiteY7" fmla="*/ 251460 h 1752600"/>
                      <a:gd name="connsiteX8" fmla="*/ 1638340 w 1645960"/>
                      <a:gd name="connsiteY8" fmla="*/ 0 h 1752600"/>
                      <a:gd name="connsiteX0" fmla="*/ 1638300 w 1645920"/>
                      <a:gd name="connsiteY0" fmla="*/ 0 h 1752600"/>
                      <a:gd name="connsiteX1" fmla="*/ 254318 w 1645920"/>
                      <a:gd name="connsiteY1" fmla="*/ 10478 h 1752600"/>
                      <a:gd name="connsiteX2" fmla="*/ 476 w 1645920"/>
                      <a:gd name="connsiteY2" fmla="*/ 203358 h 1752600"/>
                      <a:gd name="connsiteX3" fmla="*/ 0 w 1645920"/>
                      <a:gd name="connsiteY3" fmla="*/ 1478280 h 1752600"/>
                      <a:gd name="connsiteX4" fmla="*/ 243840 w 1645920"/>
                      <a:gd name="connsiteY4" fmla="*/ 1752600 h 1752600"/>
                      <a:gd name="connsiteX5" fmla="*/ 1645920 w 1645920"/>
                      <a:gd name="connsiteY5" fmla="*/ 1737360 h 1752600"/>
                      <a:gd name="connsiteX6" fmla="*/ 1546860 w 1645920"/>
                      <a:gd name="connsiteY6" fmla="*/ 1417320 h 1752600"/>
                      <a:gd name="connsiteX7" fmla="*/ 1569720 w 1645920"/>
                      <a:gd name="connsiteY7" fmla="*/ 251460 h 1752600"/>
                      <a:gd name="connsiteX8" fmla="*/ 1638300 w 1645920"/>
                      <a:gd name="connsiteY8" fmla="*/ 0 h 1752600"/>
                      <a:gd name="connsiteX0" fmla="*/ 1638300 w 1645920"/>
                      <a:gd name="connsiteY0" fmla="*/ 0 h 1752600"/>
                      <a:gd name="connsiteX1" fmla="*/ 254318 w 1645920"/>
                      <a:gd name="connsiteY1" fmla="*/ 10478 h 1752600"/>
                      <a:gd name="connsiteX2" fmla="*/ 476 w 1645920"/>
                      <a:gd name="connsiteY2" fmla="*/ 203358 h 1752600"/>
                      <a:gd name="connsiteX3" fmla="*/ 0 w 1645920"/>
                      <a:gd name="connsiteY3" fmla="*/ 1478280 h 1752600"/>
                      <a:gd name="connsiteX4" fmla="*/ 243840 w 1645920"/>
                      <a:gd name="connsiteY4" fmla="*/ 1752600 h 1752600"/>
                      <a:gd name="connsiteX5" fmla="*/ 1645920 w 1645920"/>
                      <a:gd name="connsiteY5" fmla="*/ 1737360 h 1752600"/>
                      <a:gd name="connsiteX6" fmla="*/ 1546860 w 1645920"/>
                      <a:gd name="connsiteY6" fmla="*/ 1417320 h 1752600"/>
                      <a:gd name="connsiteX7" fmla="*/ 1569720 w 1645920"/>
                      <a:gd name="connsiteY7" fmla="*/ 251460 h 1752600"/>
                      <a:gd name="connsiteX8" fmla="*/ 1638300 w 1645920"/>
                      <a:gd name="connsiteY8" fmla="*/ 0 h 1752600"/>
                      <a:gd name="connsiteX0" fmla="*/ 1638300 w 1645920"/>
                      <a:gd name="connsiteY0" fmla="*/ 0 h 1752600"/>
                      <a:gd name="connsiteX1" fmla="*/ 290036 w 1645920"/>
                      <a:gd name="connsiteY1" fmla="*/ 15240 h 1752600"/>
                      <a:gd name="connsiteX2" fmla="*/ 476 w 1645920"/>
                      <a:gd name="connsiteY2" fmla="*/ 203358 h 1752600"/>
                      <a:gd name="connsiteX3" fmla="*/ 0 w 1645920"/>
                      <a:gd name="connsiteY3" fmla="*/ 1478280 h 1752600"/>
                      <a:gd name="connsiteX4" fmla="*/ 243840 w 1645920"/>
                      <a:gd name="connsiteY4" fmla="*/ 1752600 h 1752600"/>
                      <a:gd name="connsiteX5" fmla="*/ 1645920 w 1645920"/>
                      <a:gd name="connsiteY5" fmla="*/ 1737360 h 1752600"/>
                      <a:gd name="connsiteX6" fmla="*/ 1546860 w 1645920"/>
                      <a:gd name="connsiteY6" fmla="*/ 1417320 h 1752600"/>
                      <a:gd name="connsiteX7" fmla="*/ 1569720 w 1645920"/>
                      <a:gd name="connsiteY7" fmla="*/ 251460 h 1752600"/>
                      <a:gd name="connsiteX8" fmla="*/ 1638300 w 1645920"/>
                      <a:gd name="connsiteY8" fmla="*/ 0 h 1752600"/>
                      <a:gd name="connsiteX0" fmla="*/ 1638300 w 1645920"/>
                      <a:gd name="connsiteY0" fmla="*/ 0 h 1752600"/>
                      <a:gd name="connsiteX1" fmla="*/ 290036 w 1645920"/>
                      <a:gd name="connsiteY1" fmla="*/ 15240 h 1752600"/>
                      <a:gd name="connsiteX2" fmla="*/ 476 w 1645920"/>
                      <a:gd name="connsiteY2" fmla="*/ 203358 h 1752600"/>
                      <a:gd name="connsiteX3" fmla="*/ 0 w 1645920"/>
                      <a:gd name="connsiteY3" fmla="*/ 1478280 h 1752600"/>
                      <a:gd name="connsiteX4" fmla="*/ 243840 w 1645920"/>
                      <a:gd name="connsiteY4" fmla="*/ 1752600 h 1752600"/>
                      <a:gd name="connsiteX5" fmla="*/ 1645920 w 1645920"/>
                      <a:gd name="connsiteY5" fmla="*/ 1737360 h 1752600"/>
                      <a:gd name="connsiteX6" fmla="*/ 1546860 w 1645920"/>
                      <a:gd name="connsiteY6" fmla="*/ 1417320 h 1752600"/>
                      <a:gd name="connsiteX7" fmla="*/ 1569720 w 1645920"/>
                      <a:gd name="connsiteY7" fmla="*/ 251460 h 1752600"/>
                      <a:gd name="connsiteX8" fmla="*/ 1638300 w 1645920"/>
                      <a:gd name="connsiteY8" fmla="*/ 0 h 1752600"/>
                      <a:gd name="connsiteX0" fmla="*/ 1638300 w 1645920"/>
                      <a:gd name="connsiteY0" fmla="*/ 0 h 1752600"/>
                      <a:gd name="connsiteX1" fmla="*/ 290036 w 1645920"/>
                      <a:gd name="connsiteY1" fmla="*/ 15240 h 1752600"/>
                      <a:gd name="connsiteX2" fmla="*/ 476 w 1645920"/>
                      <a:gd name="connsiteY2" fmla="*/ 203358 h 1752600"/>
                      <a:gd name="connsiteX3" fmla="*/ 0 w 1645920"/>
                      <a:gd name="connsiteY3" fmla="*/ 1478280 h 1752600"/>
                      <a:gd name="connsiteX4" fmla="*/ 243840 w 1645920"/>
                      <a:gd name="connsiteY4" fmla="*/ 1752600 h 1752600"/>
                      <a:gd name="connsiteX5" fmla="*/ 1645920 w 1645920"/>
                      <a:gd name="connsiteY5" fmla="*/ 1737360 h 1752600"/>
                      <a:gd name="connsiteX6" fmla="*/ 1546860 w 1645920"/>
                      <a:gd name="connsiteY6" fmla="*/ 1417320 h 1752600"/>
                      <a:gd name="connsiteX7" fmla="*/ 1569720 w 1645920"/>
                      <a:gd name="connsiteY7" fmla="*/ 251460 h 1752600"/>
                      <a:gd name="connsiteX8" fmla="*/ 1638300 w 1645920"/>
                      <a:gd name="connsiteY8" fmla="*/ 0 h 1752600"/>
                      <a:gd name="connsiteX0" fmla="*/ 1638300 w 1645920"/>
                      <a:gd name="connsiteY0" fmla="*/ 0 h 1752600"/>
                      <a:gd name="connsiteX1" fmla="*/ 290036 w 1645920"/>
                      <a:gd name="connsiteY1" fmla="*/ 15240 h 1752600"/>
                      <a:gd name="connsiteX2" fmla="*/ 476 w 1645920"/>
                      <a:gd name="connsiteY2" fmla="*/ 203358 h 1752600"/>
                      <a:gd name="connsiteX3" fmla="*/ 0 w 1645920"/>
                      <a:gd name="connsiteY3" fmla="*/ 1478280 h 1752600"/>
                      <a:gd name="connsiteX4" fmla="*/ 243840 w 1645920"/>
                      <a:gd name="connsiteY4" fmla="*/ 1752600 h 1752600"/>
                      <a:gd name="connsiteX5" fmla="*/ 1645920 w 1645920"/>
                      <a:gd name="connsiteY5" fmla="*/ 1737360 h 1752600"/>
                      <a:gd name="connsiteX6" fmla="*/ 1546860 w 1645920"/>
                      <a:gd name="connsiteY6" fmla="*/ 1417320 h 1752600"/>
                      <a:gd name="connsiteX7" fmla="*/ 1569720 w 1645920"/>
                      <a:gd name="connsiteY7" fmla="*/ 251460 h 1752600"/>
                      <a:gd name="connsiteX8" fmla="*/ 1638300 w 1645920"/>
                      <a:gd name="connsiteY8" fmla="*/ 0 h 1752600"/>
                      <a:gd name="connsiteX0" fmla="*/ 1638300 w 1645920"/>
                      <a:gd name="connsiteY0" fmla="*/ 0 h 1752600"/>
                      <a:gd name="connsiteX1" fmla="*/ 294799 w 1645920"/>
                      <a:gd name="connsiteY1" fmla="*/ 5715 h 1752600"/>
                      <a:gd name="connsiteX2" fmla="*/ 476 w 1645920"/>
                      <a:gd name="connsiteY2" fmla="*/ 203358 h 1752600"/>
                      <a:gd name="connsiteX3" fmla="*/ 0 w 1645920"/>
                      <a:gd name="connsiteY3" fmla="*/ 1478280 h 1752600"/>
                      <a:gd name="connsiteX4" fmla="*/ 243840 w 1645920"/>
                      <a:gd name="connsiteY4" fmla="*/ 1752600 h 1752600"/>
                      <a:gd name="connsiteX5" fmla="*/ 1645920 w 1645920"/>
                      <a:gd name="connsiteY5" fmla="*/ 1737360 h 1752600"/>
                      <a:gd name="connsiteX6" fmla="*/ 1546860 w 1645920"/>
                      <a:gd name="connsiteY6" fmla="*/ 1417320 h 1752600"/>
                      <a:gd name="connsiteX7" fmla="*/ 1569720 w 1645920"/>
                      <a:gd name="connsiteY7" fmla="*/ 251460 h 1752600"/>
                      <a:gd name="connsiteX8" fmla="*/ 1638300 w 1645920"/>
                      <a:gd name="connsiteY8" fmla="*/ 0 h 1752600"/>
                      <a:gd name="connsiteX0" fmla="*/ 1638300 w 1645920"/>
                      <a:gd name="connsiteY0" fmla="*/ 0 h 1752600"/>
                      <a:gd name="connsiteX1" fmla="*/ 294799 w 1645920"/>
                      <a:gd name="connsiteY1" fmla="*/ 5715 h 1752600"/>
                      <a:gd name="connsiteX2" fmla="*/ 476 w 1645920"/>
                      <a:gd name="connsiteY2" fmla="*/ 203358 h 1752600"/>
                      <a:gd name="connsiteX3" fmla="*/ 0 w 1645920"/>
                      <a:gd name="connsiteY3" fmla="*/ 1478280 h 1752600"/>
                      <a:gd name="connsiteX4" fmla="*/ 243840 w 1645920"/>
                      <a:gd name="connsiteY4" fmla="*/ 1752600 h 1752600"/>
                      <a:gd name="connsiteX5" fmla="*/ 1645920 w 1645920"/>
                      <a:gd name="connsiteY5" fmla="*/ 1737360 h 1752600"/>
                      <a:gd name="connsiteX6" fmla="*/ 1546860 w 1645920"/>
                      <a:gd name="connsiteY6" fmla="*/ 1417320 h 1752600"/>
                      <a:gd name="connsiteX7" fmla="*/ 1569720 w 1645920"/>
                      <a:gd name="connsiteY7" fmla="*/ 251460 h 1752600"/>
                      <a:gd name="connsiteX8" fmla="*/ 1638300 w 1645920"/>
                      <a:gd name="connsiteY8" fmla="*/ 0 h 1752600"/>
                      <a:gd name="connsiteX0" fmla="*/ 1638300 w 1645920"/>
                      <a:gd name="connsiteY0" fmla="*/ 0 h 1752600"/>
                      <a:gd name="connsiteX1" fmla="*/ 294799 w 1645920"/>
                      <a:gd name="connsiteY1" fmla="*/ 5715 h 1752600"/>
                      <a:gd name="connsiteX2" fmla="*/ 476 w 1645920"/>
                      <a:gd name="connsiteY2" fmla="*/ 203358 h 1752600"/>
                      <a:gd name="connsiteX3" fmla="*/ 0 w 1645920"/>
                      <a:gd name="connsiteY3" fmla="*/ 1478280 h 1752600"/>
                      <a:gd name="connsiteX4" fmla="*/ 243840 w 1645920"/>
                      <a:gd name="connsiteY4" fmla="*/ 1752600 h 1752600"/>
                      <a:gd name="connsiteX5" fmla="*/ 1645920 w 1645920"/>
                      <a:gd name="connsiteY5" fmla="*/ 1737360 h 1752600"/>
                      <a:gd name="connsiteX6" fmla="*/ 1546860 w 1645920"/>
                      <a:gd name="connsiteY6" fmla="*/ 1417320 h 1752600"/>
                      <a:gd name="connsiteX7" fmla="*/ 1569720 w 1645920"/>
                      <a:gd name="connsiteY7" fmla="*/ 251460 h 1752600"/>
                      <a:gd name="connsiteX8" fmla="*/ 1638300 w 1645920"/>
                      <a:gd name="connsiteY8" fmla="*/ 0 h 1752600"/>
                      <a:gd name="connsiteX0" fmla="*/ 1643062 w 1645920"/>
                      <a:gd name="connsiteY0" fmla="*/ 0 h 1747838"/>
                      <a:gd name="connsiteX1" fmla="*/ 294799 w 1645920"/>
                      <a:gd name="connsiteY1" fmla="*/ 953 h 1747838"/>
                      <a:gd name="connsiteX2" fmla="*/ 476 w 1645920"/>
                      <a:gd name="connsiteY2" fmla="*/ 198596 h 1747838"/>
                      <a:gd name="connsiteX3" fmla="*/ 0 w 1645920"/>
                      <a:gd name="connsiteY3" fmla="*/ 1473518 h 1747838"/>
                      <a:gd name="connsiteX4" fmla="*/ 243840 w 1645920"/>
                      <a:gd name="connsiteY4" fmla="*/ 1747838 h 1747838"/>
                      <a:gd name="connsiteX5" fmla="*/ 1645920 w 1645920"/>
                      <a:gd name="connsiteY5" fmla="*/ 1732598 h 1747838"/>
                      <a:gd name="connsiteX6" fmla="*/ 1546860 w 1645920"/>
                      <a:gd name="connsiteY6" fmla="*/ 1412558 h 1747838"/>
                      <a:gd name="connsiteX7" fmla="*/ 1569720 w 1645920"/>
                      <a:gd name="connsiteY7" fmla="*/ 246698 h 1747838"/>
                      <a:gd name="connsiteX8" fmla="*/ 1643062 w 1645920"/>
                      <a:gd name="connsiteY8" fmla="*/ 0 h 1747838"/>
                      <a:gd name="connsiteX0" fmla="*/ 1643062 w 1645920"/>
                      <a:gd name="connsiteY0" fmla="*/ 0 h 1747838"/>
                      <a:gd name="connsiteX1" fmla="*/ 294799 w 1645920"/>
                      <a:gd name="connsiteY1" fmla="*/ 953 h 1747838"/>
                      <a:gd name="connsiteX2" fmla="*/ 476 w 1645920"/>
                      <a:gd name="connsiteY2" fmla="*/ 198596 h 1747838"/>
                      <a:gd name="connsiteX3" fmla="*/ 0 w 1645920"/>
                      <a:gd name="connsiteY3" fmla="*/ 1473518 h 1747838"/>
                      <a:gd name="connsiteX4" fmla="*/ 243840 w 1645920"/>
                      <a:gd name="connsiteY4" fmla="*/ 1747838 h 1747838"/>
                      <a:gd name="connsiteX5" fmla="*/ 1645920 w 1645920"/>
                      <a:gd name="connsiteY5" fmla="*/ 1732598 h 1747838"/>
                      <a:gd name="connsiteX6" fmla="*/ 1546860 w 1645920"/>
                      <a:gd name="connsiteY6" fmla="*/ 1412558 h 1747838"/>
                      <a:gd name="connsiteX7" fmla="*/ 1569720 w 1645920"/>
                      <a:gd name="connsiteY7" fmla="*/ 246698 h 1747838"/>
                      <a:gd name="connsiteX8" fmla="*/ 1643062 w 1645920"/>
                      <a:gd name="connsiteY8" fmla="*/ 0 h 1747838"/>
                      <a:gd name="connsiteX0" fmla="*/ 1643062 w 1645920"/>
                      <a:gd name="connsiteY0" fmla="*/ 0 h 1747838"/>
                      <a:gd name="connsiteX1" fmla="*/ 294799 w 1645920"/>
                      <a:gd name="connsiteY1" fmla="*/ 953 h 1747838"/>
                      <a:gd name="connsiteX2" fmla="*/ 476 w 1645920"/>
                      <a:gd name="connsiteY2" fmla="*/ 198596 h 1747838"/>
                      <a:gd name="connsiteX3" fmla="*/ 0 w 1645920"/>
                      <a:gd name="connsiteY3" fmla="*/ 1473518 h 1747838"/>
                      <a:gd name="connsiteX4" fmla="*/ 243840 w 1645920"/>
                      <a:gd name="connsiteY4" fmla="*/ 1747838 h 1747838"/>
                      <a:gd name="connsiteX5" fmla="*/ 1645920 w 1645920"/>
                      <a:gd name="connsiteY5" fmla="*/ 1732598 h 1747838"/>
                      <a:gd name="connsiteX6" fmla="*/ 1546860 w 1645920"/>
                      <a:gd name="connsiteY6" fmla="*/ 1412558 h 1747838"/>
                      <a:gd name="connsiteX7" fmla="*/ 1560195 w 1645920"/>
                      <a:gd name="connsiteY7" fmla="*/ 337186 h 1747838"/>
                      <a:gd name="connsiteX8" fmla="*/ 1643062 w 1645920"/>
                      <a:gd name="connsiteY8" fmla="*/ 0 h 1747838"/>
                      <a:gd name="connsiteX0" fmla="*/ 1643062 w 1645920"/>
                      <a:gd name="connsiteY0" fmla="*/ 0 h 1747838"/>
                      <a:gd name="connsiteX1" fmla="*/ 294799 w 1645920"/>
                      <a:gd name="connsiteY1" fmla="*/ 953 h 1747838"/>
                      <a:gd name="connsiteX2" fmla="*/ 476 w 1645920"/>
                      <a:gd name="connsiteY2" fmla="*/ 198596 h 1747838"/>
                      <a:gd name="connsiteX3" fmla="*/ 0 w 1645920"/>
                      <a:gd name="connsiteY3" fmla="*/ 1473518 h 1747838"/>
                      <a:gd name="connsiteX4" fmla="*/ 243840 w 1645920"/>
                      <a:gd name="connsiteY4" fmla="*/ 1747838 h 1747838"/>
                      <a:gd name="connsiteX5" fmla="*/ 1645920 w 1645920"/>
                      <a:gd name="connsiteY5" fmla="*/ 1732598 h 1747838"/>
                      <a:gd name="connsiteX6" fmla="*/ 1546860 w 1645920"/>
                      <a:gd name="connsiteY6" fmla="*/ 1412558 h 1747838"/>
                      <a:gd name="connsiteX7" fmla="*/ 1560195 w 1645920"/>
                      <a:gd name="connsiteY7" fmla="*/ 337186 h 1747838"/>
                      <a:gd name="connsiteX8" fmla="*/ 1643062 w 1645920"/>
                      <a:gd name="connsiteY8" fmla="*/ 0 h 1747838"/>
                      <a:gd name="connsiteX0" fmla="*/ 1643062 w 1645920"/>
                      <a:gd name="connsiteY0" fmla="*/ 0 h 1747838"/>
                      <a:gd name="connsiteX1" fmla="*/ 294799 w 1645920"/>
                      <a:gd name="connsiteY1" fmla="*/ 953 h 1747838"/>
                      <a:gd name="connsiteX2" fmla="*/ 476 w 1645920"/>
                      <a:gd name="connsiteY2" fmla="*/ 198596 h 1747838"/>
                      <a:gd name="connsiteX3" fmla="*/ 0 w 1645920"/>
                      <a:gd name="connsiteY3" fmla="*/ 1473518 h 1747838"/>
                      <a:gd name="connsiteX4" fmla="*/ 243840 w 1645920"/>
                      <a:gd name="connsiteY4" fmla="*/ 1747838 h 1747838"/>
                      <a:gd name="connsiteX5" fmla="*/ 1645920 w 1645920"/>
                      <a:gd name="connsiteY5" fmla="*/ 1732598 h 1747838"/>
                      <a:gd name="connsiteX6" fmla="*/ 1546860 w 1645920"/>
                      <a:gd name="connsiteY6" fmla="*/ 1412558 h 1747838"/>
                      <a:gd name="connsiteX7" fmla="*/ 1564958 w 1645920"/>
                      <a:gd name="connsiteY7" fmla="*/ 391955 h 1747838"/>
                      <a:gd name="connsiteX8" fmla="*/ 1643062 w 1645920"/>
                      <a:gd name="connsiteY8" fmla="*/ 0 h 1747838"/>
                      <a:gd name="connsiteX0" fmla="*/ 1643062 w 1645920"/>
                      <a:gd name="connsiteY0" fmla="*/ 0 h 1747838"/>
                      <a:gd name="connsiteX1" fmla="*/ 294799 w 1645920"/>
                      <a:gd name="connsiteY1" fmla="*/ 953 h 1747838"/>
                      <a:gd name="connsiteX2" fmla="*/ 476 w 1645920"/>
                      <a:gd name="connsiteY2" fmla="*/ 198596 h 1747838"/>
                      <a:gd name="connsiteX3" fmla="*/ 0 w 1645920"/>
                      <a:gd name="connsiteY3" fmla="*/ 1473518 h 1747838"/>
                      <a:gd name="connsiteX4" fmla="*/ 243840 w 1645920"/>
                      <a:gd name="connsiteY4" fmla="*/ 1747838 h 1747838"/>
                      <a:gd name="connsiteX5" fmla="*/ 1645920 w 1645920"/>
                      <a:gd name="connsiteY5" fmla="*/ 1732598 h 1747838"/>
                      <a:gd name="connsiteX6" fmla="*/ 1546860 w 1645920"/>
                      <a:gd name="connsiteY6" fmla="*/ 1412558 h 1747838"/>
                      <a:gd name="connsiteX7" fmla="*/ 1564958 w 1645920"/>
                      <a:gd name="connsiteY7" fmla="*/ 391955 h 1747838"/>
                      <a:gd name="connsiteX8" fmla="*/ 1643062 w 1645920"/>
                      <a:gd name="connsiteY8" fmla="*/ 0 h 1747838"/>
                      <a:gd name="connsiteX0" fmla="*/ 1643062 w 1645920"/>
                      <a:gd name="connsiteY0" fmla="*/ 0 h 1747838"/>
                      <a:gd name="connsiteX1" fmla="*/ 294799 w 1645920"/>
                      <a:gd name="connsiteY1" fmla="*/ 953 h 1747838"/>
                      <a:gd name="connsiteX2" fmla="*/ 476 w 1645920"/>
                      <a:gd name="connsiteY2" fmla="*/ 198596 h 1747838"/>
                      <a:gd name="connsiteX3" fmla="*/ 0 w 1645920"/>
                      <a:gd name="connsiteY3" fmla="*/ 1473518 h 1747838"/>
                      <a:gd name="connsiteX4" fmla="*/ 243840 w 1645920"/>
                      <a:gd name="connsiteY4" fmla="*/ 1747838 h 1747838"/>
                      <a:gd name="connsiteX5" fmla="*/ 1645920 w 1645920"/>
                      <a:gd name="connsiteY5" fmla="*/ 1732598 h 1747838"/>
                      <a:gd name="connsiteX6" fmla="*/ 1563529 w 1645920"/>
                      <a:gd name="connsiteY6" fmla="*/ 1412558 h 1747838"/>
                      <a:gd name="connsiteX7" fmla="*/ 1564958 w 1645920"/>
                      <a:gd name="connsiteY7" fmla="*/ 391955 h 1747838"/>
                      <a:gd name="connsiteX8" fmla="*/ 1643062 w 1645920"/>
                      <a:gd name="connsiteY8" fmla="*/ 0 h 1747838"/>
                      <a:gd name="connsiteX0" fmla="*/ 1643062 w 1645920"/>
                      <a:gd name="connsiteY0" fmla="*/ 0 h 1747838"/>
                      <a:gd name="connsiteX1" fmla="*/ 294799 w 1645920"/>
                      <a:gd name="connsiteY1" fmla="*/ 953 h 1747838"/>
                      <a:gd name="connsiteX2" fmla="*/ 476 w 1645920"/>
                      <a:gd name="connsiteY2" fmla="*/ 198596 h 1747838"/>
                      <a:gd name="connsiteX3" fmla="*/ 0 w 1645920"/>
                      <a:gd name="connsiteY3" fmla="*/ 1473518 h 1747838"/>
                      <a:gd name="connsiteX4" fmla="*/ 243840 w 1645920"/>
                      <a:gd name="connsiteY4" fmla="*/ 1747838 h 1747838"/>
                      <a:gd name="connsiteX5" fmla="*/ 1645920 w 1645920"/>
                      <a:gd name="connsiteY5" fmla="*/ 1732598 h 1747838"/>
                      <a:gd name="connsiteX6" fmla="*/ 1563529 w 1645920"/>
                      <a:gd name="connsiteY6" fmla="*/ 1412558 h 1747838"/>
                      <a:gd name="connsiteX7" fmla="*/ 1564958 w 1645920"/>
                      <a:gd name="connsiteY7" fmla="*/ 391955 h 1747838"/>
                      <a:gd name="connsiteX8" fmla="*/ 1643062 w 1645920"/>
                      <a:gd name="connsiteY8" fmla="*/ 0 h 1747838"/>
                      <a:gd name="connsiteX0" fmla="*/ 1643062 w 1645920"/>
                      <a:gd name="connsiteY0" fmla="*/ 0 h 1747838"/>
                      <a:gd name="connsiteX1" fmla="*/ 294799 w 1645920"/>
                      <a:gd name="connsiteY1" fmla="*/ 953 h 1747838"/>
                      <a:gd name="connsiteX2" fmla="*/ 476 w 1645920"/>
                      <a:gd name="connsiteY2" fmla="*/ 198596 h 1747838"/>
                      <a:gd name="connsiteX3" fmla="*/ 0 w 1645920"/>
                      <a:gd name="connsiteY3" fmla="*/ 1473518 h 1747838"/>
                      <a:gd name="connsiteX4" fmla="*/ 243840 w 1645920"/>
                      <a:gd name="connsiteY4" fmla="*/ 1747838 h 1747838"/>
                      <a:gd name="connsiteX5" fmla="*/ 1645920 w 1645920"/>
                      <a:gd name="connsiteY5" fmla="*/ 1732598 h 1747838"/>
                      <a:gd name="connsiteX6" fmla="*/ 1563529 w 1645920"/>
                      <a:gd name="connsiteY6" fmla="*/ 1412558 h 1747838"/>
                      <a:gd name="connsiteX7" fmla="*/ 1564958 w 1645920"/>
                      <a:gd name="connsiteY7" fmla="*/ 391955 h 1747838"/>
                      <a:gd name="connsiteX8" fmla="*/ 1643062 w 1645920"/>
                      <a:gd name="connsiteY8" fmla="*/ 0 h 1747838"/>
                      <a:gd name="connsiteX0" fmla="*/ 1643062 w 1650682"/>
                      <a:gd name="connsiteY0" fmla="*/ 0 h 1747838"/>
                      <a:gd name="connsiteX1" fmla="*/ 294799 w 1650682"/>
                      <a:gd name="connsiteY1" fmla="*/ 953 h 1747838"/>
                      <a:gd name="connsiteX2" fmla="*/ 476 w 1650682"/>
                      <a:gd name="connsiteY2" fmla="*/ 198596 h 1747838"/>
                      <a:gd name="connsiteX3" fmla="*/ 0 w 1650682"/>
                      <a:gd name="connsiteY3" fmla="*/ 1473518 h 1747838"/>
                      <a:gd name="connsiteX4" fmla="*/ 243840 w 1650682"/>
                      <a:gd name="connsiteY4" fmla="*/ 1747838 h 1747838"/>
                      <a:gd name="connsiteX5" fmla="*/ 1650682 w 1650682"/>
                      <a:gd name="connsiteY5" fmla="*/ 1739742 h 1747838"/>
                      <a:gd name="connsiteX6" fmla="*/ 1563529 w 1650682"/>
                      <a:gd name="connsiteY6" fmla="*/ 1412558 h 1747838"/>
                      <a:gd name="connsiteX7" fmla="*/ 1564958 w 1650682"/>
                      <a:gd name="connsiteY7" fmla="*/ 391955 h 1747838"/>
                      <a:gd name="connsiteX8" fmla="*/ 1643062 w 1650682"/>
                      <a:gd name="connsiteY8" fmla="*/ 0 h 1747838"/>
                      <a:gd name="connsiteX0" fmla="*/ 1643062 w 1650682"/>
                      <a:gd name="connsiteY0" fmla="*/ 0 h 1743075"/>
                      <a:gd name="connsiteX1" fmla="*/ 294799 w 1650682"/>
                      <a:gd name="connsiteY1" fmla="*/ 953 h 1743075"/>
                      <a:gd name="connsiteX2" fmla="*/ 476 w 1650682"/>
                      <a:gd name="connsiteY2" fmla="*/ 198596 h 1743075"/>
                      <a:gd name="connsiteX3" fmla="*/ 0 w 1650682"/>
                      <a:gd name="connsiteY3" fmla="*/ 1473518 h 1743075"/>
                      <a:gd name="connsiteX4" fmla="*/ 243840 w 1650682"/>
                      <a:gd name="connsiteY4" fmla="*/ 1743075 h 1743075"/>
                      <a:gd name="connsiteX5" fmla="*/ 1650682 w 1650682"/>
                      <a:gd name="connsiteY5" fmla="*/ 1739742 h 1743075"/>
                      <a:gd name="connsiteX6" fmla="*/ 1563529 w 1650682"/>
                      <a:gd name="connsiteY6" fmla="*/ 1412558 h 1743075"/>
                      <a:gd name="connsiteX7" fmla="*/ 1564958 w 1650682"/>
                      <a:gd name="connsiteY7" fmla="*/ 391955 h 1743075"/>
                      <a:gd name="connsiteX8" fmla="*/ 1643062 w 1650682"/>
                      <a:gd name="connsiteY8" fmla="*/ 0 h 1743075"/>
                      <a:gd name="connsiteX0" fmla="*/ 1643062 w 1650682"/>
                      <a:gd name="connsiteY0" fmla="*/ 0 h 1743076"/>
                      <a:gd name="connsiteX1" fmla="*/ 294799 w 1650682"/>
                      <a:gd name="connsiteY1" fmla="*/ 953 h 1743076"/>
                      <a:gd name="connsiteX2" fmla="*/ 476 w 1650682"/>
                      <a:gd name="connsiteY2" fmla="*/ 198596 h 1743076"/>
                      <a:gd name="connsiteX3" fmla="*/ 0 w 1650682"/>
                      <a:gd name="connsiteY3" fmla="*/ 1473518 h 1743076"/>
                      <a:gd name="connsiteX4" fmla="*/ 243840 w 1650682"/>
                      <a:gd name="connsiteY4" fmla="*/ 1743075 h 1743076"/>
                      <a:gd name="connsiteX5" fmla="*/ 1650682 w 1650682"/>
                      <a:gd name="connsiteY5" fmla="*/ 1739742 h 1743076"/>
                      <a:gd name="connsiteX6" fmla="*/ 1563529 w 1650682"/>
                      <a:gd name="connsiteY6" fmla="*/ 1412558 h 1743076"/>
                      <a:gd name="connsiteX7" fmla="*/ 1564958 w 1650682"/>
                      <a:gd name="connsiteY7" fmla="*/ 391955 h 1743076"/>
                      <a:gd name="connsiteX8" fmla="*/ 1643062 w 1650682"/>
                      <a:gd name="connsiteY8" fmla="*/ 0 h 1743076"/>
                      <a:gd name="connsiteX0" fmla="*/ 1643504 w 1651124"/>
                      <a:gd name="connsiteY0" fmla="*/ 0 h 1748137"/>
                      <a:gd name="connsiteX1" fmla="*/ 295241 w 1651124"/>
                      <a:gd name="connsiteY1" fmla="*/ 953 h 1748137"/>
                      <a:gd name="connsiteX2" fmla="*/ 918 w 1651124"/>
                      <a:gd name="connsiteY2" fmla="*/ 198596 h 1748137"/>
                      <a:gd name="connsiteX3" fmla="*/ 442 w 1651124"/>
                      <a:gd name="connsiteY3" fmla="*/ 1473518 h 1748137"/>
                      <a:gd name="connsiteX4" fmla="*/ 244282 w 1651124"/>
                      <a:gd name="connsiteY4" fmla="*/ 1743075 h 1748137"/>
                      <a:gd name="connsiteX5" fmla="*/ 1651124 w 1651124"/>
                      <a:gd name="connsiteY5" fmla="*/ 1739742 h 1748137"/>
                      <a:gd name="connsiteX6" fmla="*/ 1563971 w 1651124"/>
                      <a:gd name="connsiteY6" fmla="*/ 1412558 h 1748137"/>
                      <a:gd name="connsiteX7" fmla="*/ 1565400 w 1651124"/>
                      <a:gd name="connsiteY7" fmla="*/ 391955 h 1748137"/>
                      <a:gd name="connsiteX8" fmla="*/ 1643504 w 1651124"/>
                      <a:gd name="connsiteY8" fmla="*/ 0 h 1748137"/>
                      <a:gd name="connsiteX0" fmla="*/ 1643613 w 1651233"/>
                      <a:gd name="connsiteY0" fmla="*/ 0 h 1747104"/>
                      <a:gd name="connsiteX1" fmla="*/ 295350 w 1651233"/>
                      <a:gd name="connsiteY1" fmla="*/ 953 h 1747104"/>
                      <a:gd name="connsiteX2" fmla="*/ 1027 w 1651233"/>
                      <a:gd name="connsiteY2" fmla="*/ 198596 h 1747104"/>
                      <a:gd name="connsiteX3" fmla="*/ 551 w 1651233"/>
                      <a:gd name="connsiteY3" fmla="*/ 1473518 h 1747104"/>
                      <a:gd name="connsiteX4" fmla="*/ 244391 w 1651233"/>
                      <a:gd name="connsiteY4" fmla="*/ 1743075 h 1747104"/>
                      <a:gd name="connsiteX5" fmla="*/ 1651233 w 1651233"/>
                      <a:gd name="connsiteY5" fmla="*/ 1739742 h 1747104"/>
                      <a:gd name="connsiteX6" fmla="*/ 1564080 w 1651233"/>
                      <a:gd name="connsiteY6" fmla="*/ 1412558 h 1747104"/>
                      <a:gd name="connsiteX7" fmla="*/ 1565509 w 1651233"/>
                      <a:gd name="connsiteY7" fmla="*/ 391955 h 1747104"/>
                      <a:gd name="connsiteX8" fmla="*/ 1643613 w 1651233"/>
                      <a:gd name="connsiteY8" fmla="*/ 0 h 1747104"/>
                      <a:gd name="connsiteX0" fmla="*/ 1643993 w 1651613"/>
                      <a:gd name="connsiteY0" fmla="*/ 0 h 1746724"/>
                      <a:gd name="connsiteX1" fmla="*/ 295730 w 1651613"/>
                      <a:gd name="connsiteY1" fmla="*/ 953 h 1746724"/>
                      <a:gd name="connsiteX2" fmla="*/ 1407 w 1651613"/>
                      <a:gd name="connsiteY2" fmla="*/ 198596 h 1746724"/>
                      <a:gd name="connsiteX3" fmla="*/ 931 w 1651613"/>
                      <a:gd name="connsiteY3" fmla="*/ 1473518 h 1746724"/>
                      <a:gd name="connsiteX4" fmla="*/ 244771 w 1651613"/>
                      <a:gd name="connsiteY4" fmla="*/ 1743075 h 1746724"/>
                      <a:gd name="connsiteX5" fmla="*/ 1651613 w 1651613"/>
                      <a:gd name="connsiteY5" fmla="*/ 1739742 h 1746724"/>
                      <a:gd name="connsiteX6" fmla="*/ 1564460 w 1651613"/>
                      <a:gd name="connsiteY6" fmla="*/ 1412558 h 1746724"/>
                      <a:gd name="connsiteX7" fmla="*/ 1565889 w 1651613"/>
                      <a:gd name="connsiteY7" fmla="*/ 391955 h 1746724"/>
                      <a:gd name="connsiteX8" fmla="*/ 1643993 w 1651613"/>
                      <a:gd name="connsiteY8" fmla="*/ 0 h 1746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51613" h="1746724">
                        <a:moveTo>
                          <a:pt x="1643993" y="0"/>
                        </a:moveTo>
                        <a:lnTo>
                          <a:pt x="295730" y="953"/>
                        </a:lnTo>
                        <a:cubicBezTo>
                          <a:pt x="58715" y="8892"/>
                          <a:pt x="2676" y="-45085"/>
                          <a:pt x="1407" y="198596"/>
                        </a:cubicBezTo>
                        <a:cubicBezTo>
                          <a:pt x="1248" y="623570"/>
                          <a:pt x="1090" y="1048544"/>
                          <a:pt x="931" y="1473518"/>
                        </a:cubicBezTo>
                        <a:cubicBezTo>
                          <a:pt x="-8276" y="1803877"/>
                          <a:pt x="49191" y="1741329"/>
                          <a:pt x="244771" y="1743075"/>
                        </a:cubicBezTo>
                        <a:lnTo>
                          <a:pt x="1651613" y="1739742"/>
                        </a:lnTo>
                        <a:cubicBezTo>
                          <a:pt x="1593193" y="1749743"/>
                          <a:pt x="1570492" y="1685926"/>
                          <a:pt x="1564460" y="1412558"/>
                        </a:cubicBezTo>
                        <a:cubicBezTo>
                          <a:pt x="1564936" y="1072357"/>
                          <a:pt x="1565413" y="732156"/>
                          <a:pt x="1565889" y="391955"/>
                        </a:cubicBezTo>
                        <a:cubicBezTo>
                          <a:pt x="1566525" y="159703"/>
                          <a:pt x="1540965" y="53658"/>
                          <a:pt x="1643993" y="0"/>
                        </a:cubicBezTo>
                        <a:close/>
                      </a:path>
                    </a:pathLst>
                  </a:custGeom>
                  <a:gradFill flip="none" rotWithShape="1">
                    <a:gsLst>
                      <a:gs pos="0">
                        <a:schemeClr val="accent2">
                          <a:lumMod val="0"/>
                          <a:lumOff val="100000"/>
                        </a:schemeClr>
                      </a:gs>
                      <a:gs pos="35000">
                        <a:schemeClr val="accent2">
                          <a:lumMod val="0"/>
                          <a:lumOff val="100000"/>
                        </a:schemeClr>
                      </a:gs>
                      <a:gs pos="100000">
                        <a:schemeClr val="accent2">
                          <a:lumMod val="100000"/>
                        </a:schemeClr>
                      </a:gs>
                    </a:gsLst>
                    <a:path path="circle">
                      <a:fillToRect l="50000" t="-80000" r="50000" b="180000"/>
                    </a:path>
                    <a:tileRect/>
                  </a:gra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DF6613"/>
                      </a:solidFill>
                      <a:effectLst/>
                      <a:uLnTx/>
                      <a:uFillTx/>
                      <a:latin typeface="Calibri"/>
                      <a:ea typeface="+mn-ea"/>
                      <a:cs typeface="+mn-cs"/>
                    </a:endParaRPr>
                  </a:p>
                </p:txBody>
              </p:sp>
            </p:grpSp>
            <p:sp>
              <p:nvSpPr>
                <p:cNvPr id="17" name="TextBox 33">
                  <a:extLst>
                    <a:ext uri="{FF2B5EF4-FFF2-40B4-BE49-F238E27FC236}">
                      <a16:creationId xmlns:a16="http://schemas.microsoft.com/office/drawing/2014/main" id="{82B651B0-DC68-0F04-1D2A-7F7FE948B7F7}"/>
                    </a:ext>
                  </a:extLst>
                </p:cNvPr>
                <p:cNvSpPr txBox="1">
                  <a:spLocks noChangeArrowheads="1"/>
                </p:cNvSpPr>
                <p:nvPr/>
              </p:nvSpPr>
              <p:spPr bwMode="auto">
                <a:xfrm>
                  <a:off x="2537781" y="1952151"/>
                  <a:ext cx="1482725"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4400" b="1" i="0" u="none" strike="noStrike" kern="1200" cap="none" spc="0" normalizeH="0" baseline="0" noProof="0" dirty="0">
                      <a:ln>
                        <a:noFill/>
                      </a:ln>
                      <a:solidFill>
                        <a:srgbClr val="990000"/>
                      </a:solidFill>
                      <a:effectLst/>
                      <a:uLnTx/>
                      <a:uFillTx/>
                      <a:latin typeface="Arial" panose="020B0604020202020204" pitchFamily="34" charset="0"/>
                      <a:ea typeface="+mn-ea"/>
                      <a:cs typeface="+mn-cs"/>
                    </a:rPr>
                    <a:t>03</a:t>
                  </a:r>
                </a:p>
              </p:txBody>
            </p:sp>
          </p:grpSp>
          <p:sp>
            <p:nvSpPr>
              <p:cNvPr id="14" name="Title 1">
                <a:extLst>
                  <a:ext uri="{FF2B5EF4-FFF2-40B4-BE49-F238E27FC236}">
                    <a16:creationId xmlns:a16="http://schemas.microsoft.com/office/drawing/2014/main" id="{B21761EB-78BD-3B3C-2FAD-FDFA14B39C76}"/>
                  </a:ext>
                </a:extLst>
              </p:cNvPr>
              <p:cNvSpPr txBox="1">
                <a:spLocks/>
              </p:cNvSpPr>
              <p:nvPr/>
            </p:nvSpPr>
            <p:spPr>
              <a:xfrm>
                <a:off x="4243764" y="1830401"/>
                <a:ext cx="8676755" cy="104180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kern="1200">
                    <a:solidFill>
                      <a:schemeClr val="bg1"/>
                    </a:solidFill>
                    <a:latin typeface="Arial" panose="020B0604020202020204" pitchFamily="34" charset="0"/>
                    <a:ea typeface="+mj-ea"/>
                    <a:cs typeface="Arial" panose="020B0604020202020204" pitchFamily="34" charset="0"/>
                  </a:defRPr>
                </a:lvl1pPr>
              </a:lstStyle>
              <a:p>
                <a:pPr marL="0" marR="0" lvl="0" indent="0" algn="just" defTabSz="914400" rtl="0" eaLnBrk="1" fontAlgn="auto" latinLnBrk="0" hangingPunct="1">
                  <a:lnSpc>
                    <a:spcPct val="90000"/>
                  </a:lnSpc>
                  <a:spcBef>
                    <a:spcPct val="0"/>
                  </a:spcBef>
                  <a:spcAft>
                    <a:spcPts val="0"/>
                  </a:spcAft>
                  <a:buClrTx/>
                  <a:buSzTx/>
                  <a:buFontTx/>
                  <a:buNone/>
                  <a:tabLst/>
                  <a:defRPr/>
                </a:pPr>
                <a:r>
                  <a:rPr kumimoji="0" lang="en-US" sz="3200" b="0" i="0" u="none" strike="noStrike" kern="1200" cap="none" spc="0" normalizeH="0" baseline="0" noProof="0">
                    <a:ln>
                      <a:noFill/>
                    </a:ln>
                    <a:solidFill>
                      <a:srgbClr val="990000"/>
                    </a:solidFill>
                    <a:effectLst/>
                    <a:uLnTx/>
                    <a:uFillTx/>
                    <a:latin typeface="Arial" panose="020B0604020202020204" pitchFamily="34" charset="0"/>
                    <a:ea typeface="+mj-ea"/>
                    <a:cs typeface="Arial" panose="020B0604020202020204" pitchFamily="34" charset="0"/>
                  </a:rPr>
                  <a:t>QUY ĐỊNH BÁO CÁO, LƯU HỒ SƠ</a:t>
                </a:r>
                <a:endParaRPr kumimoji="0" lang="en-US" sz="3200" b="0" i="0" u="none" strike="noStrike" kern="1200" cap="none" spc="0" normalizeH="0" baseline="0" noProof="0" dirty="0">
                  <a:ln>
                    <a:noFill/>
                  </a:ln>
                  <a:solidFill>
                    <a:srgbClr val="990000"/>
                  </a:solidFill>
                  <a:effectLst/>
                  <a:uLnTx/>
                  <a:uFillTx/>
                  <a:latin typeface="Arial" panose="020B0604020202020204" pitchFamily="34" charset="0"/>
                  <a:ea typeface="+mj-ea"/>
                  <a:cs typeface="Arial" panose="020B0604020202020204" pitchFamily="34" charset="0"/>
                </a:endParaRPr>
              </a:p>
            </p:txBody>
          </p:sp>
        </p:grpSp>
        <p:sp>
          <p:nvSpPr>
            <p:cNvPr id="23" name="Title 1">
              <a:extLst>
                <a:ext uri="{FF2B5EF4-FFF2-40B4-BE49-F238E27FC236}">
                  <a16:creationId xmlns:a16="http://schemas.microsoft.com/office/drawing/2014/main" id="{957E1455-6CF1-832D-3C05-B397CE8F71FE}"/>
                </a:ext>
              </a:extLst>
            </p:cNvPr>
            <p:cNvSpPr txBox="1">
              <a:spLocks/>
            </p:cNvSpPr>
            <p:nvPr/>
          </p:nvSpPr>
          <p:spPr>
            <a:xfrm>
              <a:off x="2433205" y="5570926"/>
              <a:ext cx="9031574" cy="104180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kern="1200">
                  <a:solidFill>
                    <a:schemeClr val="bg1"/>
                  </a:solidFill>
                  <a:latin typeface="Arial" panose="020B0604020202020204" pitchFamily="34" charset="0"/>
                  <a:ea typeface="+mj-ea"/>
                  <a:cs typeface="Arial" panose="020B0604020202020204" pitchFamily="34" charset="0"/>
                </a:defRPr>
              </a:lvl1pPr>
            </a:lstStyle>
            <a:p>
              <a:pPr marL="0" marR="0" lvl="0" indent="0" algn="just" defTabSz="914400" rtl="0" eaLnBrk="1" fontAlgn="auto" latinLnBrk="0" hangingPunct="1">
                <a:lnSpc>
                  <a:spcPct val="90000"/>
                </a:lnSpc>
                <a:spcBef>
                  <a:spcPct val="0"/>
                </a:spcBef>
                <a:spcAft>
                  <a:spcPts val="0"/>
                </a:spcAft>
                <a:buClrTx/>
                <a:buSzTx/>
                <a:buFontTx/>
                <a:buNone/>
                <a:tabLst/>
                <a:defRPr/>
              </a:pPr>
              <a:endParaRPr kumimoji="0" lang="en-US" sz="3200" b="0" i="0" u="none" strike="noStrike" kern="1200" cap="none" spc="0" normalizeH="0" baseline="0" noProof="0" dirty="0">
                <a:ln>
                  <a:noFill/>
                </a:ln>
                <a:solidFill>
                  <a:srgbClr val="990000"/>
                </a:solidFill>
                <a:effectLst/>
                <a:uLnTx/>
                <a:uFillTx/>
                <a:latin typeface="Arial" panose="020B0604020202020204" pitchFamily="34" charset="0"/>
                <a:ea typeface="+mj-ea"/>
                <a:cs typeface="Arial" panose="020B0604020202020204" pitchFamily="34" charset="0"/>
              </a:endParaRPr>
            </a:p>
          </p:txBody>
        </p:sp>
      </p:grpSp>
      <p:sp>
        <p:nvSpPr>
          <p:cNvPr id="32" name="Title 1">
            <a:extLst>
              <a:ext uri="{FF2B5EF4-FFF2-40B4-BE49-F238E27FC236}">
                <a16:creationId xmlns:a16="http://schemas.microsoft.com/office/drawing/2014/main" id="{5AB2C815-3DD8-D77F-0B05-6804901569BE}"/>
              </a:ext>
            </a:extLst>
          </p:cNvPr>
          <p:cNvSpPr txBox="1">
            <a:spLocks/>
          </p:cNvSpPr>
          <p:nvPr/>
        </p:nvSpPr>
        <p:spPr>
          <a:xfrm>
            <a:off x="2265009" y="1755855"/>
            <a:ext cx="8163448" cy="104180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kern="1200">
                <a:solidFill>
                  <a:schemeClr val="bg1"/>
                </a:solidFill>
                <a:latin typeface="Arial" panose="020B0604020202020204" pitchFamily="34" charset="0"/>
                <a:ea typeface="+mj-ea"/>
                <a:cs typeface="Arial" panose="020B0604020202020204" pitchFamily="34" charset="0"/>
              </a:defRPr>
            </a:lvl1pPr>
          </a:lstStyle>
          <a:p>
            <a:pPr marL="0" marR="0" lvl="0" indent="0" algn="just" defTabSz="914400" rtl="0" eaLnBrk="1" fontAlgn="auto" latinLnBrk="0" hangingPunct="1">
              <a:lnSpc>
                <a:spcPct val="90000"/>
              </a:lnSpc>
              <a:spcBef>
                <a:spcPct val="0"/>
              </a:spcBef>
              <a:spcAft>
                <a:spcPts val="0"/>
              </a:spcAft>
              <a:buClrTx/>
              <a:buSzTx/>
              <a:buFontTx/>
              <a:buNone/>
              <a:tabLst/>
              <a:defRPr/>
            </a:pPr>
            <a:r>
              <a:rPr lang="en-US" sz="3200">
                <a:solidFill>
                  <a:srgbClr val="990000"/>
                </a:solidFill>
              </a:rPr>
              <a:t>CÁC HOẠT ĐỘNG CHIẾN DỊCH</a:t>
            </a:r>
            <a:endParaRPr kumimoji="0" lang="en-US" sz="3200" b="0" i="0" u="none" strike="noStrike" kern="1200" cap="none" spc="0" normalizeH="0" baseline="0" noProof="0" dirty="0">
              <a:ln>
                <a:noFill/>
              </a:ln>
              <a:solidFill>
                <a:srgbClr val="990000"/>
              </a:solidFill>
              <a:effectLst/>
              <a:uLnTx/>
              <a:uFillTx/>
              <a:latin typeface="Arial" panose="020B0604020202020204" pitchFamily="34" charset="0"/>
              <a:ea typeface="+mj-ea"/>
              <a:cs typeface="Arial" panose="020B0604020202020204" pitchFamily="34" charset="0"/>
            </a:endParaRPr>
          </a:p>
        </p:txBody>
      </p:sp>
    </p:spTree>
    <p:extLst>
      <p:ext uri="{BB962C8B-B14F-4D97-AF65-F5344CB8AC3E}">
        <p14:creationId xmlns:p14="http://schemas.microsoft.com/office/powerpoint/2010/main" val="346719389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BC16A7-F0CE-46F9-3A5E-407AECD62F7F}"/>
              </a:ext>
            </a:extLst>
          </p:cNvPr>
          <p:cNvSpPr>
            <a:spLocks noGrp="1"/>
          </p:cNvSpPr>
          <p:nvPr>
            <p:ph type="title"/>
          </p:nvPr>
        </p:nvSpPr>
        <p:spPr/>
        <p:txBody>
          <a:bodyPr/>
          <a:lstStyle/>
          <a:p>
            <a:r>
              <a:rPr lang="en-US"/>
              <a:t>Các hoạt động chiến dịch</a:t>
            </a:r>
          </a:p>
        </p:txBody>
      </p:sp>
      <p:sp>
        <p:nvSpPr>
          <p:cNvPr id="3" name="Content Placeholder 2">
            <a:extLst>
              <a:ext uri="{FF2B5EF4-FFF2-40B4-BE49-F238E27FC236}">
                <a16:creationId xmlns:a16="http://schemas.microsoft.com/office/drawing/2014/main" id="{2A9214A1-0C1A-010B-89F3-790076585EBB}"/>
              </a:ext>
            </a:extLst>
          </p:cNvPr>
          <p:cNvSpPr>
            <a:spLocks noGrp="1"/>
          </p:cNvSpPr>
          <p:nvPr>
            <p:ph idx="1"/>
          </p:nvPr>
        </p:nvSpPr>
        <p:spPr>
          <a:xfrm>
            <a:off x="630621" y="1373497"/>
            <a:ext cx="11020096" cy="5436569"/>
          </a:xfrm>
        </p:spPr>
        <p:txBody>
          <a:bodyPr>
            <a:normAutofit fontScale="92500" lnSpcReduction="10000"/>
          </a:bodyPr>
          <a:lstStyle/>
          <a:p>
            <a:pPr marL="514350" marR="0" lvl="0" indent="-514350" algn="l" rtl="0">
              <a:lnSpc>
                <a:spcPct val="150000"/>
              </a:lnSpc>
              <a:spcBef>
                <a:spcPts val="0"/>
              </a:spcBef>
              <a:spcAft>
                <a:spcPts val="0"/>
              </a:spcAft>
              <a:buClr>
                <a:schemeClr val="dk1"/>
              </a:buClr>
              <a:buSzPts val="2800"/>
              <a:buFont typeface="Arial"/>
              <a:buAutoNum type="arabicPeriod"/>
            </a:pPr>
            <a:r>
              <a:rPr lang="vi-VN" sz="3200" b="1" i="0" u="none" strike="noStrike" cap="none">
                <a:solidFill>
                  <a:schemeClr val="dk1"/>
                </a:solidFill>
                <a:latin typeface="Arial"/>
                <a:ea typeface="Arial"/>
                <a:cs typeface="Arial"/>
                <a:sym typeface="Arial"/>
              </a:rPr>
              <a:t>Chuẩn bị</a:t>
            </a:r>
            <a:endParaRPr lang="vi-VN"/>
          </a:p>
          <a:p>
            <a:pPr marL="1096963" marR="0" lvl="0" indent="-595313" algn="l" rtl="0">
              <a:lnSpc>
                <a:spcPct val="125000"/>
              </a:lnSpc>
              <a:spcBef>
                <a:spcPts val="0"/>
              </a:spcBef>
              <a:spcAft>
                <a:spcPts val="0"/>
              </a:spcAft>
              <a:buNone/>
            </a:pPr>
            <a:r>
              <a:rPr lang="vi-VN" sz="2800" b="0" i="0" u="none" strike="noStrike" cap="none">
                <a:solidFill>
                  <a:schemeClr val="dk1"/>
                </a:solidFill>
                <a:latin typeface="Arial"/>
                <a:ea typeface="Arial"/>
                <a:cs typeface="Arial"/>
                <a:sym typeface="Arial"/>
              </a:rPr>
              <a:t>1.1.Lên lịch tiêm tại trường-TYT: ngày tiêm, số trẻ, đội tiêm. </a:t>
            </a:r>
            <a:endParaRPr lang="vi-VN"/>
          </a:p>
          <a:p>
            <a:pPr marL="1096963" marR="0" lvl="0" indent="46037" algn="l" rtl="0">
              <a:lnSpc>
                <a:spcPct val="125000"/>
              </a:lnSpc>
              <a:spcBef>
                <a:spcPts val="0"/>
              </a:spcBef>
              <a:spcAft>
                <a:spcPts val="0"/>
              </a:spcAft>
              <a:buNone/>
            </a:pPr>
            <a:r>
              <a:rPr lang="vi-VN" sz="2800" b="0" i="0" u="none" strike="noStrike" cap="none">
                <a:solidFill>
                  <a:schemeClr val="dk1"/>
                </a:solidFill>
                <a:latin typeface="Arial"/>
                <a:ea typeface="Arial"/>
                <a:cs typeface="Arial"/>
                <a:sym typeface="Arial"/>
              </a:rPr>
              <a:t>Lịch tiêm vét dự kiến (ngày tiêm vét, địa điểm). =&gt; Gửi TP lịch tiêm </a:t>
            </a:r>
            <a:r>
              <a:rPr lang="vi-VN" sz="2800" b="1" i="0" u="none" strike="noStrike" cap="none">
                <a:solidFill>
                  <a:srgbClr val="FF0000"/>
                </a:solidFill>
                <a:latin typeface="Arial"/>
                <a:ea typeface="Arial"/>
                <a:cs typeface="Arial"/>
                <a:sym typeface="Arial"/>
              </a:rPr>
              <a:t>trước 15g ngày 3</a:t>
            </a:r>
            <a:r>
              <a:rPr lang="en-US" sz="2800" b="1" i="0" u="none" strike="noStrike" cap="none">
                <a:solidFill>
                  <a:srgbClr val="FF0000"/>
                </a:solidFill>
                <a:latin typeface="Arial"/>
                <a:ea typeface="Arial"/>
                <a:cs typeface="Arial"/>
                <a:sym typeface="Arial"/>
              </a:rPr>
              <a:t>0</a:t>
            </a:r>
            <a:r>
              <a:rPr lang="vi-VN" sz="2800" b="1" i="0" u="none" strike="noStrike" cap="none">
                <a:solidFill>
                  <a:srgbClr val="FF0000"/>
                </a:solidFill>
                <a:latin typeface="Arial"/>
                <a:ea typeface="Arial"/>
                <a:cs typeface="Arial"/>
                <a:sym typeface="Arial"/>
              </a:rPr>
              <a:t>/08/2024: l</a:t>
            </a:r>
            <a:r>
              <a:rPr lang="vi-VN" sz="2800" b="1">
                <a:solidFill>
                  <a:srgbClr val="FF0000"/>
                </a:solidFill>
                <a:latin typeface="Arial"/>
                <a:cs typeface="Arial"/>
                <a:sym typeface="Arial"/>
              </a:rPr>
              <a:t>ịch tiêm tuần đầu tiên.</a:t>
            </a:r>
            <a:endParaRPr lang="vi-VN" b="1">
              <a:solidFill>
                <a:srgbClr val="FF0000"/>
              </a:solidFill>
            </a:endParaRPr>
          </a:p>
          <a:p>
            <a:pPr marL="1092200" marR="0" lvl="0" indent="-590550" algn="l" rtl="0">
              <a:lnSpc>
                <a:spcPct val="125000"/>
              </a:lnSpc>
              <a:spcBef>
                <a:spcPts val="0"/>
              </a:spcBef>
              <a:spcAft>
                <a:spcPts val="0"/>
              </a:spcAft>
              <a:buNone/>
            </a:pPr>
            <a:r>
              <a:rPr lang="vi-VN" sz="2800" b="0" i="0" u="none" strike="noStrike" cap="none">
                <a:solidFill>
                  <a:schemeClr val="dk1"/>
                </a:solidFill>
                <a:latin typeface="Arial"/>
                <a:ea typeface="Arial"/>
                <a:cs typeface="Arial"/>
                <a:sym typeface="Arial"/>
              </a:rPr>
              <a:t>1.2. Hậu cần: số đội, nhân sự (bảng phân công), vắc xin-vật tư, dây chuyền lạnh, photo/in </a:t>
            </a:r>
          </a:p>
          <a:p>
            <a:pPr marL="1096963" indent="46037">
              <a:lnSpc>
                <a:spcPct val="125000"/>
              </a:lnSpc>
            </a:pPr>
            <a:r>
              <a:rPr lang="vi-VN" sz="2800" b="1">
                <a:solidFill>
                  <a:srgbClr val="FF0000"/>
                </a:solidFill>
                <a:latin typeface="Arial"/>
                <a:cs typeface="Arial"/>
                <a:sym typeface="Arial"/>
              </a:rPr>
              <a:t>Đơn vị bệnh viện: Dự trù vắc xin trước 15g ngày 3</a:t>
            </a:r>
            <a:r>
              <a:rPr lang="en-US" sz="2800" b="1">
                <a:solidFill>
                  <a:srgbClr val="FF0000"/>
                </a:solidFill>
                <a:latin typeface="Arial"/>
                <a:cs typeface="Arial"/>
                <a:sym typeface="Arial"/>
              </a:rPr>
              <a:t>0</a:t>
            </a:r>
            <a:r>
              <a:rPr lang="vi-VN" sz="2800" b="1">
                <a:solidFill>
                  <a:srgbClr val="FF0000"/>
                </a:solidFill>
                <a:latin typeface="Arial"/>
                <a:cs typeface="Arial"/>
                <a:sym typeface="Arial"/>
              </a:rPr>
              <a:t>/08/2024, </a:t>
            </a:r>
            <a:r>
              <a:rPr lang="vi-VN" sz="2800">
                <a:latin typeface="Arial"/>
                <a:cs typeface="Arial"/>
                <a:sym typeface="Arial"/>
              </a:rPr>
              <a:t>dự trù số lượng vắc xin đủ tiêm 1 tuần đầu kể từ ngày 31/08/2024-06/08/2024.</a:t>
            </a:r>
            <a:endParaRPr lang="vi-VN" sz="2800">
              <a:latin typeface="Arial"/>
              <a:cs typeface="Arial"/>
            </a:endParaRPr>
          </a:p>
          <a:p>
            <a:pPr marL="501650" marR="0" lvl="0" indent="0" algn="l" rtl="0">
              <a:lnSpc>
                <a:spcPct val="125000"/>
              </a:lnSpc>
              <a:spcBef>
                <a:spcPts val="0"/>
              </a:spcBef>
              <a:spcAft>
                <a:spcPts val="0"/>
              </a:spcAft>
              <a:buNone/>
            </a:pPr>
            <a:r>
              <a:rPr lang="vi-VN" sz="2800" b="0" i="0" u="none" strike="noStrike" cap="none">
                <a:solidFill>
                  <a:schemeClr val="dk1"/>
                </a:solidFill>
                <a:latin typeface="Arial"/>
                <a:ea typeface="Arial"/>
                <a:cs typeface="Arial"/>
                <a:sym typeface="Arial"/>
              </a:rPr>
              <a:t>1.3. Cấp cứu chống sốc: trang thiết bị, phân công, xe cấp cứu, liên lạc</a:t>
            </a:r>
            <a:endParaRPr lang="vi-VN"/>
          </a:p>
          <a:p>
            <a:pPr marL="501650" marR="0" lvl="0" indent="0" algn="l" rtl="0">
              <a:lnSpc>
                <a:spcPct val="125000"/>
              </a:lnSpc>
              <a:spcBef>
                <a:spcPts val="0"/>
              </a:spcBef>
              <a:spcAft>
                <a:spcPts val="0"/>
              </a:spcAft>
              <a:buNone/>
            </a:pPr>
            <a:r>
              <a:rPr lang="vi-VN" sz="2800" b="0" i="0" u="none" strike="noStrike" cap="none">
                <a:solidFill>
                  <a:schemeClr val="dk1"/>
                </a:solidFill>
                <a:latin typeface="Arial"/>
                <a:ea typeface="Arial"/>
                <a:cs typeface="Arial"/>
                <a:sym typeface="Arial"/>
              </a:rPr>
              <a:t>1.4. Khảo sát tổ chức các điểm tiêm: tại trường, TYT (có quy trình TC)</a:t>
            </a:r>
            <a:endParaRPr lang="vi-VN"/>
          </a:p>
        </p:txBody>
      </p:sp>
    </p:spTree>
    <p:extLst>
      <p:ext uri="{BB962C8B-B14F-4D97-AF65-F5344CB8AC3E}">
        <p14:creationId xmlns:p14="http://schemas.microsoft.com/office/powerpoint/2010/main" val="2362258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5E42E09C-0A1B-288D-53AD-DECB10C3002D}"/>
              </a:ext>
            </a:extLst>
          </p:cNvPr>
          <p:cNvSpPr>
            <a:spLocks noGrp="1"/>
          </p:cNvSpPr>
          <p:nvPr>
            <p:ph type="title"/>
          </p:nvPr>
        </p:nvSpPr>
        <p:spPr>
          <a:xfrm>
            <a:off x="1912257" y="-70302"/>
            <a:ext cx="10515600" cy="1325563"/>
          </a:xfrm>
        </p:spPr>
        <p:txBody>
          <a:bodyPr/>
          <a:lstStyle/>
          <a:p>
            <a:r>
              <a:rPr lang="en-US" dirty="0" err="1"/>
              <a:t>Hướng</a:t>
            </a:r>
            <a:r>
              <a:rPr lang="en-US" dirty="0"/>
              <a:t> </a:t>
            </a:r>
            <a:r>
              <a:rPr lang="en-US" dirty="0" err="1"/>
              <a:t>dẫn</a:t>
            </a:r>
            <a:r>
              <a:rPr lang="en-US" dirty="0"/>
              <a:t> </a:t>
            </a:r>
            <a:r>
              <a:rPr lang="en-US" dirty="0" err="1"/>
              <a:t>nhập</a:t>
            </a:r>
            <a:r>
              <a:rPr lang="en-US" dirty="0"/>
              <a:t> </a:t>
            </a:r>
            <a:r>
              <a:rPr lang="en-US" dirty="0" err="1"/>
              <a:t>lịch</a:t>
            </a:r>
            <a:r>
              <a:rPr lang="en-US" dirty="0"/>
              <a:t> </a:t>
            </a:r>
            <a:r>
              <a:rPr lang="en-US" dirty="0" err="1"/>
              <a:t>tiêm</a:t>
            </a:r>
            <a:endParaRPr lang="en-US" dirty="0"/>
          </a:p>
        </p:txBody>
      </p:sp>
      <p:pic>
        <p:nvPicPr>
          <p:cNvPr id="6" name="Picture Placeholder 5" descr="A screenshot of a spreadsheet&#10;&#10;Description automatically generated">
            <a:extLst>
              <a:ext uri="{FF2B5EF4-FFF2-40B4-BE49-F238E27FC236}">
                <a16:creationId xmlns:a16="http://schemas.microsoft.com/office/drawing/2014/main" id="{A76EF0A1-31E3-9094-9CBC-B222000C5316}"/>
              </a:ext>
            </a:extLst>
          </p:cNvPr>
          <p:cNvPicPr>
            <a:picLocks noGrp="1" noChangeAspect="1"/>
          </p:cNvPicPr>
          <p:nvPr>
            <p:ph idx="1"/>
          </p:nvPr>
        </p:nvPicPr>
        <p:blipFill>
          <a:blip r:embed="rId2"/>
          <a:srcRect b="14457"/>
          <a:stretch/>
        </p:blipFill>
        <p:spPr>
          <a:xfrm>
            <a:off x="0" y="1553482"/>
            <a:ext cx="12191999" cy="2424843"/>
          </a:xfrm>
          <a:noFill/>
        </p:spPr>
      </p:pic>
      <p:pic>
        <p:nvPicPr>
          <p:cNvPr id="8" name="Picture 7" descr="A qr code with black squares and circles&#10;&#10;Description automatically generated">
            <a:extLst>
              <a:ext uri="{FF2B5EF4-FFF2-40B4-BE49-F238E27FC236}">
                <a16:creationId xmlns:a16="http://schemas.microsoft.com/office/drawing/2014/main" id="{6E6B93F4-C26C-FFA9-5B05-5D5BE7CACA4A}"/>
              </a:ext>
            </a:extLst>
          </p:cNvPr>
          <p:cNvPicPr>
            <a:picLocks noChangeAspect="1"/>
          </p:cNvPicPr>
          <p:nvPr/>
        </p:nvPicPr>
        <p:blipFill>
          <a:blip r:embed="rId3"/>
          <a:stretch>
            <a:fillRect/>
          </a:stretch>
        </p:blipFill>
        <p:spPr>
          <a:xfrm>
            <a:off x="9407233" y="3978325"/>
            <a:ext cx="2369128" cy="2369128"/>
          </a:xfrm>
          <a:prstGeom prst="rect">
            <a:avLst/>
          </a:prstGeom>
        </p:spPr>
      </p:pic>
      <p:sp>
        <p:nvSpPr>
          <p:cNvPr id="9" name="TextBox 8">
            <a:extLst>
              <a:ext uri="{FF2B5EF4-FFF2-40B4-BE49-F238E27FC236}">
                <a16:creationId xmlns:a16="http://schemas.microsoft.com/office/drawing/2014/main" id="{5AF1DD1C-3C2E-63C9-32FD-EE8AD74BA3ED}"/>
              </a:ext>
            </a:extLst>
          </p:cNvPr>
          <p:cNvSpPr txBox="1"/>
          <p:nvPr/>
        </p:nvSpPr>
        <p:spPr>
          <a:xfrm>
            <a:off x="235525" y="4182400"/>
            <a:ext cx="6802583" cy="1702967"/>
          </a:xfrm>
          <a:prstGeom prst="rect">
            <a:avLst/>
          </a:prstGeom>
          <a:solidFill>
            <a:schemeClr val="bg1"/>
          </a:solidFill>
          <a:ln>
            <a:solidFill>
              <a:schemeClr val="tx1"/>
            </a:solidFill>
          </a:ln>
        </p:spPr>
        <p:txBody>
          <a:bodyPr wrap="square" rtlCol="0">
            <a:spAutoFit/>
          </a:bodyPr>
          <a:lstStyle/>
          <a:p>
            <a:pPr>
              <a:lnSpc>
                <a:spcPct val="150000"/>
              </a:lnSpc>
            </a:pPr>
            <a:r>
              <a:rPr lang="en-VN" b="1" dirty="0">
                <a:solidFill>
                  <a:srgbClr val="FF0000"/>
                </a:solidFill>
              </a:rPr>
              <a:t>Loại điểm tiêm: </a:t>
            </a:r>
            <a:r>
              <a:rPr lang="en-VN" dirty="0"/>
              <a:t>TTYT/TYT/BV/Trường học/Cơ sở bảo trợ</a:t>
            </a:r>
          </a:p>
          <a:p>
            <a:pPr>
              <a:lnSpc>
                <a:spcPct val="150000"/>
              </a:lnSpc>
            </a:pPr>
            <a:r>
              <a:rPr lang="en-VN" b="1" dirty="0">
                <a:solidFill>
                  <a:schemeClr val="accent5"/>
                </a:solidFill>
              </a:rPr>
              <a:t>Tên điểm tiêm: </a:t>
            </a:r>
            <a:r>
              <a:rPr lang="en-VN" dirty="0"/>
              <a:t>Tên cụ thể của điểm tiêm</a:t>
            </a:r>
          </a:p>
          <a:p>
            <a:pPr>
              <a:lnSpc>
                <a:spcPct val="150000"/>
              </a:lnSpc>
            </a:pPr>
            <a:r>
              <a:rPr lang="en-VN" u="sng" dirty="0"/>
              <a:t>VD</a:t>
            </a:r>
            <a:r>
              <a:rPr lang="en-VN" dirty="0"/>
              <a:t>: Loại điểm tiêm: </a:t>
            </a:r>
            <a:r>
              <a:rPr lang="en-VN" dirty="0">
                <a:solidFill>
                  <a:srgbClr val="FF0000"/>
                </a:solidFill>
              </a:rPr>
              <a:t>TYT</a:t>
            </a:r>
            <a:r>
              <a:rPr lang="en-VN" dirty="0"/>
              <a:t> =&gt; Tên điểm tiêm: </a:t>
            </a:r>
            <a:r>
              <a:rPr lang="en-VN" dirty="0">
                <a:solidFill>
                  <a:srgbClr val="FF0000"/>
                </a:solidFill>
              </a:rPr>
              <a:t>TYT Vĩnh Lộc B</a:t>
            </a:r>
          </a:p>
          <a:p>
            <a:pPr>
              <a:lnSpc>
                <a:spcPct val="150000"/>
              </a:lnSpc>
            </a:pPr>
            <a:r>
              <a:rPr lang="en-VN" dirty="0"/>
              <a:t>Loại điểm tiêm: </a:t>
            </a:r>
            <a:r>
              <a:rPr lang="en-VN" dirty="0">
                <a:solidFill>
                  <a:schemeClr val="accent5"/>
                </a:solidFill>
              </a:rPr>
              <a:t>Trường học </a:t>
            </a:r>
            <a:r>
              <a:rPr lang="en-VN" dirty="0"/>
              <a:t>=&gt; Tên điểm tiêm: </a:t>
            </a:r>
            <a:r>
              <a:rPr lang="en-VN" dirty="0">
                <a:solidFill>
                  <a:schemeClr val="accent5"/>
                </a:solidFill>
              </a:rPr>
              <a:t>MN Hoa Hồng</a:t>
            </a:r>
          </a:p>
        </p:txBody>
      </p:sp>
      <p:sp>
        <p:nvSpPr>
          <p:cNvPr id="10" name="TextBox 9">
            <a:extLst>
              <a:ext uri="{FF2B5EF4-FFF2-40B4-BE49-F238E27FC236}">
                <a16:creationId xmlns:a16="http://schemas.microsoft.com/office/drawing/2014/main" id="{2BA9F415-689B-FE0D-E0C3-0ADDD6F922F1}"/>
              </a:ext>
            </a:extLst>
          </p:cNvPr>
          <p:cNvSpPr txBox="1"/>
          <p:nvPr/>
        </p:nvSpPr>
        <p:spPr>
          <a:xfrm>
            <a:off x="6733309" y="1297809"/>
            <a:ext cx="5098472" cy="1247008"/>
          </a:xfrm>
          <a:prstGeom prst="rect">
            <a:avLst/>
          </a:prstGeom>
          <a:solidFill>
            <a:schemeClr val="bg1"/>
          </a:solidFill>
          <a:ln>
            <a:solidFill>
              <a:schemeClr val="tx1"/>
            </a:solidFill>
          </a:ln>
        </p:spPr>
        <p:txBody>
          <a:bodyPr wrap="square" rtlCol="0">
            <a:spAutoFit/>
          </a:bodyPr>
          <a:lstStyle/>
          <a:p>
            <a:pPr>
              <a:lnSpc>
                <a:spcPct val="150000"/>
              </a:lnSpc>
            </a:pPr>
            <a:r>
              <a:rPr lang="en-VN" sz="1600" b="1" dirty="0">
                <a:solidFill>
                  <a:srgbClr val="FF0000"/>
                </a:solidFill>
              </a:rPr>
              <a:t>Điểm tiêm: </a:t>
            </a:r>
            <a:r>
              <a:rPr lang="en-VN" sz="1600" dirty="0"/>
              <a:t>đánh dấu ”</a:t>
            </a:r>
            <a:r>
              <a:rPr lang="en-VN" b="1" dirty="0">
                <a:solidFill>
                  <a:srgbClr val="FF0000"/>
                </a:solidFill>
              </a:rPr>
              <a:t>X</a:t>
            </a:r>
            <a:r>
              <a:rPr lang="en-VN" sz="1600" dirty="0"/>
              <a:t>” nếu có tổ chức tiêm</a:t>
            </a:r>
          </a:p>
          <a:p>
            <a:pPr>
              <a:lnSpc>
                <a:spcPct val="150000"/>
              </a:lnSpc>
            </a:pPr>
            <a:r>
              <a:rPr lang="en-VN" sz="1600" b="1" dirty="0">
                <a:solidFill>
                  <a:srgbClr val="FF0000"/>
                </a:solidFill>
              </a:rPr>
              <a:t>Đối tượng:</a:t>
            </a:r>
            <a:r>
              <a:rPr lang="en-VN" sz="1600" dirty="0"/>
              <a:t> đánh dấu “</a:t>
            </a:r>
            <a:r>
              <a:rPr lang="en-VN" b="1" dirty="0">
                <a:solidFill>
                  <a:srgbClr val="FF0000"/>
                </a:solidFill>
              </a:rPr>
              <a:t>X</a:t>
            </a:r>
            <a:r>
              <a:rPr lang="en-VN" sz="1600" dirty="0"/>
              <a:t>” cho từng loại đối tượng</a:t>
            </a:r>
          </a:p>
          <a:p>
            <a:pPr>
              <a:lnSpc>
                <a:spcPct val="150000"/>
              </a:lnSpc>
            </a:pPr>
            <a:r>
              <a:rPr lang="en-VN" sz="1600" b="1" dirty="0">
                <a:solidFill>
                  <a:srgbClr val="FF0000"/>
                </a:solidFill>
              </a:rPr>
              <a:t>Buổi tiêm: </a:t>
            </a:r>
            <a:r>
              <a:rPr lang="en-VN" sz="1600" dirty="0"/>
              <a:t>S – Sáng | C – Chiều | SC – Cả ngày</a:t>
            </a:r>
          </a:p>
        </p:txBody>
      </p:sp>
      <p:sp>
        <p:nvSpPr>
          <p:cNvPr id="12" name="TextBox 11">
            <a:extLst>
              <a:ext uri="{FF2B5EF4-FFF2-40B4-BE49-F238E27FC236}">
                <a16:creationId xmlns:a16="http://schemas.microsoft.com/office/drawing/2014/main" id="{B00E92BB-4289-6AA3-44B0-C76D3799BE64}"/>
              </a:ext>
            </a:extLst>
          </p:cNvPr>
          <p:cNvSpPr txBox="1"/>
          <p:nvPr/>
        </p:nvSpPr>
        <p:spPr>
          <a:xfrm>
            <a:off x="9282545" y="6319743"/>
            <a:ext cx="3338945" cy="400110"/>
          </a:xfrm>
          <a:prstGeom prst="rect">
            <a:avLst/>
          </a:prstGeom>
          <a:noFill/>
        </p:spPr>
        <p:txBody>
          <a:bodyPr wrap="square" rtlCol="0">
            <a:spAutoFit/>
          </a:bodyPr>
          <a:lstStyle/>
          <a:p>
            <a:r>
              <a:rPr lang="en-US" sz="2000" i="1" dirty="0"/>
              <a:t>https://</a:t>
            </a:r>
            <a:r>
              <a:rPr lang="en-US" sz="2000" i="1" dirty="0" err="1"/>
              <a:t>bit.ly</a:t>
            </a:r>
            <a:r>
              <a:rPr lang="en-US" sz="2000" i="1" dirty="0"/>
              <a:t>/</a:t>
            </a:r>
            <a:r>
              <a:rPr lang="en-US" sz="2000" i="1" dirty="0" err="1"/>
              <a:t>lichtiemmr</a:t>
            </a:r>
            <a:endParaRPr lang="en-VN" sz="2000" i="1" dirty="0"/>
          </a:p>
        </p:txBody>
      </p:sp>
      <p:sp>
        <p:nvSpPr>
          <p:cNvPr id="13" name="Rectangle 12">
            <a:extLst>
              <a:ext uri="{FF2B5EF4-FFF2-40B4-BE49-F238E27FC236}">
                <a16:creationId xmlns:a16="http://schemas.microsoft.com/office/drawing/2014/main" id="{CBDBD9DB-82A4-4889-9C4C-3E568947B4F1}"/>
              </a:ext>
            </a:extLst>
          </p:cNvPr>
          <p:cNvSpPr/>
          <p:nvPr/>
        </p:nvSpPr>
        <p:spPr>
          <a:xfrm>
            <a:off x="4918364" y="2937164"/>
            <a:ext cx="4599709" cy="491836"/>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14" name="Rectangle 13">
            <a:extLst>
              <a:ext uri="{FF2B5EF4-FFF2-40B4-BE49-F238E27FC236}">
                <a16:creationId xmlns:a16="http://schemas.microsoft.com/office/drawing/2014/main" id="{27AEAF9F-8730-FD5C-5DD5-6A6D4D699EC8}"/>
              </a:ext>
            </a:extLst>
          </p:cNvPr>
          <p:cNvSpPr/>
          <p:nvPr/>
        </p:nvSpPr>
        <p:spPr>
          <a:xfrm>
            <a:off x="1912258" y="2937164"/>
            <a:ext cx="1121888" cy="491836"/>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15" name="Down Arrow 14">
            <a:extLst>
              <a:ext uri="{FF2B5EF4-FFF2-40B4-BE49-F238E27FC236}">
                <a16:creationId xmlns:a16="http://schemas.microsoft.com/office/drawing/2014/main" id="{607B6E17-1F14-8586-4A72-D3996FED99A5}"/>
              </a:ext>
            </a:extLst>
          </p:cNvPr>
          <p:cNvSpPr/>
          <p:nvPr/>
        </p:nvSpPr>
        <p:spPr>
          <a:xfrm>
            <a:off x="2230582" y="3429000"/>
            <a:ext cx="318657" cy="753400"/>
          </a:xfrm>
          <a:prstGeom prst="down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16" name="Bent-Up Arrow 15">
            <a:extLst>
              <a:ext uri="{FF2B5EF4-FFF2-40B4-BE49-F238E27FC236}">
                <a16:creationId xmlns:a16="http://schemas.microsoft.com/office/drawing/2014/main" id="{716CE5A8-3751-0DDA-A87A-5D51DAF333A4}"/>
              </a:ext>
            </a:extLst>
          </p:cNvPr>
          <p:cNvSpPr/>
          <p:nvPr/>
        </p:nvSpPr>
        <p:spPr>
          <a:xfrm rot="5400000" flipH="1">
            <a:off x="5611041" y="1814896"/>
            <a:ext cx="1247008" cy="997528"/>
          </a:xfrm>
          <a:prstGeom prst="bentUp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2" name="TextBox 1">
            <a:extLst>
              <a:ext uri="{FF2B5EF4-FFF2-40B4-BE49-F238E27FC236}">
                <a16:creationId xmlns:a16="http://schemas.microsoft.com/office/drawing/2014/main" id="{B7FF623F-CA9B-4517-9A69-CBAAE5D7612A}"/>
              </a:ext>
            </a:extLst>
          </p:cNvPr>
          <p:cNvSpPr txBox="1"/>
          <p:nvPr/>
        </p:nvSpPr>
        <p:spPr>
          <a:xfrm>
            <a:off x="4862946" y="6366862"/>
            <a:ext cx="4253346" cy="369332"/>
          </a:xfrm>
          <a:prstGeom prst="rect">
            <a:avLst/>
          </a:prstGeom>
          <a:noFill/>
          <a:ln>
            <a:solidFill>
              <a:schemeClr val="tx1"/>
            </a:solidFill>
          </a:ln>
        </p:spPr>
        <p:txBody>
          <a:bodyPr wrap="square" rtlCol="0">
            <a:spAutoFit/>
          </a:bodyPr>
          <a:lstStyle/>
          <a:p>
            <a:r>
              <a:rPr lang="en-VN" dirty="0"/>
              <a:t>Hạn cập nhật: </a:t>
            </a:r>
            <a:r>
              <a:rPr lang="en-VN" b="1" dirty="0">
                <a:solidFill>
                  <a:srgbClr val="FF0000"/>
                </a:solidFill>
              </a:rPr>
              <a:t>15g00 ngày 30/8/2024 </a:t>
            </a:r>
          </a:p>
        </p:txBody>
      </p:sp>
      <p:sp>
        <p:nvSpPr>
          <p:cNvPr id="3" name="TextBox 2">
            <a:extLst>
              <a:ext uri="{FF2B5EF4-FFF2-40B4-BE49-F238E27FC236}">
                <a16:creationId xmlns:a16="http://schemas.microsoft.com/office/drawing/2014/main" id="{3FEC6620-F6FA-EA4B-74B6-E9E35BB129BB}"/>
              </a:ext>
            </a:extLst>
          </p:cNvPr>
          <p:cNvSpPr txBox="1"/>
          <p:nvPr/>
        </p:nvSpPr>
        <p:spPr>
          <a:xfrm>
            <a:off x="2299853" y="5999194"/>
            <a:ext cx="4968027" cy="369332"/>
          </a:xfrm>
          <a:prstGeom prst="rect">
            <a:avLst/>
          </a:prstGeom>
          <a:noFill/>
          <a:ln>
            <a:solidFill>
              <a:schemeClr val="tx1"/>
            </a:solidFill>
          </a:ln>
        </p:spPr>
        <p:txBody>
          <a:bodyPr wrap="none" rtlCol="0">
            <a:spAutoFit/>
          </a:bodyPr>
          <a:lstStyle/>
          <a:p>
            <a:r>
              <a:rPr lang="en-VN" dirty="0"/>
              <a:t>Lịch tiêm </a:t>
            </a:r>
            <a:r>
              <a:rPr lang="en-VN" b="1" dirty="0">
                <a:solidFill>
                  <a:srgbClr val="FF0000"/>
                </a:solidFill>
              </a:rPr>
              <a:t>07 ngày</a:t>
            </a:r>
            <a:r>
              <a:rPr lang="en-VN" dirty="0"/>
              <a:t>: từ 31/8/2024 đến 06/9/2024</a:t>
            </a:r>
          </a:p>
        </p:txBody>
      </p:sp>
    </p:spTree>
    <p:extLst>
      <p:ext uri="{BB962C8B-B14F-4D97-AF65-F5344CB8AC3E}">
        <p14:creationId xmlns:p14="http://schemas.microsoft.com/office/powerpoint/2010/main" val="20822838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BC16A7-F0CE-46F9-3A5E-407AECD62F7F}"/>
              </a:ext>
            </a:extLst>
          </p:cNvPr>
          <p:cNvSpPr>
            <a:spLocks noGrp="1"/>
          </p:cNvSpPr>
          <p:nvPr>
            <p:ph type="title"/>
          </p:nvPr>
        </p:nvSpPr>
        <p:spPr/>
        <p:txBody>
          <a:bodyPr/>
          <a:lstStyle/>
          <a:p>
            <a:r>
              <a:rPr lang="en-US"/>
              <a:t>Các hoạt động chiến dịch</a:t>
            </a:r>
          </a:p>
        </p:txBody>
      </p:sp>
      <p:sp>
        <p:nvSpPr>
          <p:cNvPr id="3" name="Content Placeholder 2">
            <a:extLst>
              <a:ext uri="{FF2B5EF4-FFF2-40B4-BE49-F238E27FC236}">
                <a16:creationId xmlns:a16="http://schemas.microsoft.com/office/drawing/2014/main" id="{2A9214A1-0C1A-010B-89F3-790076585EBB}"/>
              </a:ext>
            </a:extLst>
          </p:cNvPr>
          <p:cNvSpPr>
            <a:spLocks noGrp="1"/>
          </p:cNvSpPr>
          <p:nvPr>
            <p:ph idx="1"/>
          </p:nvPr>
        </p:nvSpPr>
        <p:spPr>
          <a:xfrm>
            <a:off x="630621" y="1257301"/>
            <a:ext cx="11020096" cy="5552766"/>
          </a:xfrm>
        </p:spPr>
        <p:txBody>
          <a:bodyPr>
            <a:normAutofit fontScale="92500" lnSpcReduction="10000"/>
          </a:bodyPr>
          <a:lstStyle/>
          <a:p>
            <a:pPr marL="0" marR="0" lvl="0" indent="0" algn="l" rtl="0">
              <a:lnSpc>
                <a:spcPct val="150000"/>
              </a:lnSpc>
              <a:spcBef>
                <a:spcPts val="0"/>
              </a:spcBef>
              <a:spcAft>
                <a:spcPts val="0"/>
              </a:spcAft>
              <a:buClr>
                <a:schemeClr val="dk1"/>
              </a:buClr>
              <a:buSzPts val="2800"/>
              <a:buNone/>
            </a:pPr>
            <a:r>
              <a:rPr lang="vi-VN" sz="2400" b="1" i="0" u="none" strike="noStrike" cap="none">
                <a:solidFill>
                  <a:schemeClr val="dk1"/>
                </a:solidFill>
                <a:latin typeface="Arial"/>
                <a:ea typeface="Arial"/>
                <a:cs typeface="Arial"/>
                <a:sym typeface="Arial"/>
              </a:rPr>
              <a:t>2. Truyền thông </a:t>
            </a:r>
            <a:endParaRPr lang="vi-VN" sz="2400" b="0" i="0" u="none" strike="noStrike" cap="none">
              <a:solidFill>
                <a:schemeClr val="dk1"/>
              </a:solidFill>
              <a:latin typeface="Arial"/>
              <a:ea typeface="Arial"/>
              <a:cs typeface="Arial"/>
              <a:sym typeface="Arial"/>
            </a:endParaRPr>
          </a:p>
          <a:p>
            <a:pPr marL="1201738" marR="0" lvl="0" indent="-457200" algn="l" rtl="0">
              <a:lnSpc>
                <a:spcPct val="120000"/>
              </a:lnSpc>
              <a:spcBef>
                <a:spcPts val="0"/>
              </a:spcBef>
              <a:spcAft>
                <a:spcPts val="0"/>
              </a:spcAft>
              <a:buClr>
                <a:schemeClr val="dk1"/>
              </a:buClr>
              <a:buSzPts val="2800"/>
              <a:buFont typeface="Arial"/>
              <a:buChar char="•"/>
            </a:pPr>
            <a:r>
              <a:rPr lang="vi-VN" sz="2400" b="0" i="0" u="none" strike="noStrike" cap="none">
                <a:solidFill>
                  <a:schemeClr val="dk1"/>
                </a:solidFill>
                <a:latin typeface="Arial"/>
                <a:ea typeface="Arial"/>
                <a:cs typeface="Arial"/>
                <a:sym typeface="Arial"/>
              </a:rPr>
              <a:t>Tuyến QH – PX – Trường-BV: truy cập trang Web hcdc.vn để lấy tài liệu truyền thông.</a:t>
            </a:r>
          </a:p>
          <a:p>
            <a:pPr marL="1201738" marR="0" lvl="0" indent="-457200" algn="l" rtl="0">
              <a:lnSpc>
                <a:spcPct val="120000"/>
              </a:lnSpc>
              <a:spcBef>
                <a:spcPts val="0"/>
              </a:spcBef>
              <a:spcAft>
                <a:spcPts val="0"/>
              </a:spcAft>
              <a:buClr>
                <a:schemeClr val="dk1"/>
              </a:buClr>
              <a:buSzPts val="2800"/>
              <a:buFont typeface="Arial"/>
              <a:buChar char="•"/>
            </a:pPr>
            <a:r>
              <a:rPr lang="vi-VN" sz="2400" b="0" i="0" u="none" strike="noStrike" cap="none">
                <a:solidFill>
                  <a:schemeClr val="dk1"/>
                </a:solidFill>
                <a:latin typeface="Arial"/>
                <a:ea typeface="Arial"/>
                <a:cs typeface="Arial"/>
                <a:sym typeface="Arial"/>
              </a:rPr>
              <a:t>Thực hiện: trước – trong – tiêm vét CD</a:t>
            </a:r>
          </a:p>
          <a:p>
            <a:pPr marL="0" marR="0" lvl="0" indent="0" algn="l" rtl="0">
              <a:lnSpc>
                <a:spcPct val="150000"/>
              </a:lnSpc>
              <a:spcBef>
                <a:spcPts val="0"/>
              </a:spcBef>
              <a:spcAft>
                <a:spcPts val="0"/>
              </a:spcAft>
              <a:buNone/>
            </a:pPr>
            <a:r>
              <a:rPr lang="vi-VN" sz="2400" b="1">
                <a:solidFill>
                  <a:schemeClr val="dk1"/>
                </a:solidFill>
                <a:latin typeface="Arial"/>
                <a:ea typeface="Arial"/>
                <a:cs typeface="Arial"/>
                <a:sym typeface="Arial"/>
              </a:rPr>
              <a:t>3. </a:t>
            </a:r>
            <a:r>
              <a:rPr lang="vi-VN" sz="2400" b="1" i="0" u="none" strike="noStrike" cap="none">
                <a:solidFill>
                  <a:schemeClr val="dk1"/>
                </a:solidFill>
                <a:latin typeface="Arial"/>
                <a:ea typeface="Arial"/>
                <a:cs typeface="Arial"/>
                <a:sym typeface="Arial"/>
              </a:rPr>
              <a:t>Tổ chức tiêm</a:t>
            </a:r>
            <a:endParaRPr lang="vi-VN" sz="2400" b="0" i="0" u="none" strike="noStrike" cap="none">
              <a:solidFill>
                <a:schemeClr val="dk1"/>
              </a:solidFill>
              <a:latin typeface="Arial"/>
              <a:ea typeface="Arial"/>
              <a:cs typeface="Arial"/>
              <a:sym typeface="Arial"/>
            </a:endParaRPr>
          </a:p>
          <a:p>
            <a:pPr marL="1201738" marR="0" lvl="0" indent="-457200" algn="l" rtl="0">
              <a:lnSpc>
                <a:spcPct val="120000"/>
              </a:lnSpc>
              <a:spcBef>
                <a:spcPts val="0"/>
              </a:spcBef>
              <a:spcAft>
                <a:spcPts val="0"/>
              </a:spcAft>
              <a:buClr>
                <a:schemeClr val="dk1"/>
              </a:buClr>
              <a:buSzPts val="2800"/>
              <a:buFont typeface="Arial"/>
              <a:buChar char="•"/>
            </a:pPr>
            <a:r>
              <a:rPr lang="vi-VN" sz="2400" b="0" i="0" u="none" strike="noStrike" cap="none">
                <a:solidFill>
                  <a:schemeClr val="dk1"/>
                </a:solidFill>
                <a:latin typeface="Arial"/>
                <a:ea typeface="Arial"/>
                <a:cs typeface="Arial"/>
                <a:sym typeface="Arial"/>
              </a:rPr>
              <a:t>Ghi ngày tiêm vào DS điều tra</a:t>
            </a:r>
            <a:endParaRPr lang="vi-VN" sz="2400"/>
          </a:p>
          <a:p>
            <a:pPr marL="1201738" marR="0" lvl="0" indent="-457200" algn="l" rtl="0">
              <a:lnSpc>
                <a:spcPct val="120000"/>
              </a:lnSpc>
              <a:spcBef>
                <a:spcPts val="0"/>
              </a:spcBef>
              <a:spcAft>
                <a:spcPts val="0"/>
              </a:spcAft>
              <a:buClr>
                <a:schemeClr val="dk1"/>
              </a:buClr>
              <a:buSzPts val="2800"/>
              <a:buFont typeface="Arial"/>
              <a:buChar char="•"/>
            </a:pPr>
            <a:r>
              <a:rPr lang="vi-VN" sz="2400" b="0" i="0" u="none" strike="noStrike" cap="none">
                <a:solidFill>
                  <a:schemeClr val="dk1"/>
                </a:solidFill>
                <a:latin typeface="Arial"/>
                <a:ea typeface="Arial"/>
                <a:cs typeface="Arial"/>
                <a:sym typeface="Arial"/>
              </a:rPr>
              <a:t>TYT/đội tiêm/BV bc ngày cho QH/TTKSBT</a:t>
            </a:r>
            <a:endParaRPr lang="vi-VN" sz="2400">
              <a:solidFill>
                <a:schemeClr val="dk1"/>
              </a:solidFill>
              <a:latin typeface="Arial"/>
              <a:ea typeface="Arial"/>
              <a:cs typeface="Arial"/>
              <a:sym typeface="Arial"/>
            </a:endParaRPr>
          </a:p>
          <a:p>
            <a:pPr marL="0" marR="0" lvl="0" indent="0" algn="l" rtl="0">
              <a:lnSpc>
                <a:spcPct val="120000"/>
              </a:lnSpc>
              <a:spcBef>
                <a:spcPts val="0"/>
              </a:spcBef>
              <a:spcAft>
                <a:spcPts val="0"/>
              </a:spcAft>
              <a:buClr>
                <a:schemeClr val="dk1"/>
              </a:buClr>
              <a:buSzPts val="2800"/>
              <a:buNone/>
            </a:pPr>
            <a:r>
              <a:rPr lang="vi-VN" sz="2400" b="1" i="0" u="none" strike="noStrike" cap="none">
                <a:solidFill>
                  <a:schemeClr val="dk1"/>
                </a:solidFill>
                <a:latin typeface="Arial"/>
                <a:ea typeface="Arial"/>
                <a:cs typeface="Arial"/>
                <a:sym typeface="Arial"/>
              </a:rPr>
              <a:t>4. Tiêm vét: </a:t>
            </a:r>
            <a:endParaRPr lang="vi-VN" sz="2400"/>
          </a:p>
          <a:p>
            <a:pPr marL="1143000" marR="0" lvl="0" indent="-457200" algn="l" rtl="0">
              <a:spcBef>
                <a:spcPts val="0"/>
              </a:spcBef>
              <a:spcAft>
                <a:spcPts val="0"/>
              </a:spcAft>
              <a:buClr>
                <a:schemeClr val="dk1"/>
              </a:buClr>
              <a:buSzPts val="2800"/>
              <a:buFont typeface="Arial"/>
              <a:buChar char="•"/>
            </a:pPr>
            <a:r>
              <a:rPr lang="vi-VN" sz="2400" b="0" i="0" u="none" strike="noStrike" cap="none">
                <a:solidFill>
                  <a:schemeClr val="dk1"/>
                </a:solidFill>
                <a:latin typeface="Arial"/>
                <a:ea typeface="Arial"/>
                <a:cs typeface="Arial"/>
                <a:sym typeface="Arial"/>
              </a:rPr>
              <a:t>Rà, thống kê trẻ chưa tiêm khi kết thúc trường/TYT để có DS trẻ tiêm vét</a:t>
            </a:r>
            <a:endParaRPr lang="vi-VN" sz="2400"/>
          </a:p>
          <a:p>
            <a:pPr marL="1143000" marR="0" lvl="0" indent="-457200" algn="l" rtl="0">
              <a:spcBef>
                <a:spcPts val="0"/>
              </a:spcBef>
              <a:spcAft>
                <a:spcPts val="0"/>
              </a:spcAft>
              <a:buClr>
                <a:schemeClr val="dk1"/>
              </a:buClr>
              <a:buSzPts val="2800"/>
              <a:buFont typeface="Arial"/>
              <a:buChar char="•"/>
            </a:pPr>
            <a:r>
              <a:rPr lang="vi-VN" sz="2400" b="0" i="0" u="none" strike="noStrike" cap="none">
                <a:solidFill>
                  <a:schemeClr val="dk1"/>
                </a:solidFill>
                <a:latin typeface="Arial"/>
                <a:ea typeface="Arial"/>
                <a:cs typeface="Arial"/>
                <a:sym typeface="Arial"/>
              </a:rPr>
              <a:t>Tổ chức riêng hoặc mời trùng ngày tiêm thường xuyên</a:t>
            </a:r>
            <a:endParaRPr lang="en-US" sz="2400" b="0" i="0" u="none" strike="noStrike" cap="none">
              <a:solidFill>
                <a:schemeClr val="dk1"/>
              </a:solidFill>
              <a:latin typeface="Arial"/>
              <a:ea typeface="Arial"/>
              <a:cs typeface="Arial"/>
              <a:sym typeface="Arial"/>
            </a:endParaRPr>
          </a:p>
          <a:p>
            <a:pPr marL="0" marR="0" lvl="0" indent="0" algn="l" rtl="0">
              <a:lnSpc>
                <a:spcPct val="150000"/>
              </a:lnSpc>
              <a:spcBef>
                <a:spcPts val="0"/>
              </a:spcBef>
              <a:spcAft>
                <a:spcPts val="0"/>
              </a:spcAft>
              <a:buClr>
                <a:schemeClr val="dk1"/>
              </a:buClr>
              <a:buSzPts val="2800"/>
              <a:buNone/>
            </a:pPr>
            <a:r>
              <a:rPr lang="en-US" sz="2400" b="1" i="0" u="none" strike="noStrike" cap="none">
                <a:solidFill>
                  <a:schemeClr val="dk1"/>
                </a:solidFill>
                <a:latin typeface="Arial"/>
                <a:ea typeface="Arial"/>
                <a:cs typeface="Arial"/>
                <a:sym typeface="Arial"/>
              </a:rPr>
              <a:t>5. </a:t>
            </a:r>
            <a:r>
              <a:rPr lang="vi-VN" sz="2400" b="1" i="0" u="none" strike="noStrike" cap="none">
                <a:solidFill>
                  <a:schemeClr val="dk1"/>
                </a:solidFill>
                <a:latin typeface="Arial"/>
                <a:ea typeface="Arial"/>
                <a:cs typeface="Arial"/>
                <a:sym typeface="Arial"/>
              </a:rPr>
              <a:t>Giám sát </a:t>
            </a:r>
            <a:endParaRPr lang="vi-VN" sz="1600"/>
          </a:p>
          <a:p>
            <a:pPr marL="1201738" marR="0" lvl="0" indent="-457200" algn="l" rtl="0">
              <a:lnSpc>
                <a:spcPct val="120000"/>
              </a:lnSpc>
              <a:spcBef>
                <a:spcPts val="0"/>
              </a:spcBef>
              <a:spcAft>
                <a:spcPts val="0"/>
              </a:spcAft>
              <a:buClr>
                <a:schemeClr val="dk1"/>
              </a:buClr>
              <a:buSzPts val="2600"/>
              <a:buFont typeface="Arial"/>
              <a:buChar char="•"/>
            </a:pPr>
            <a:r>
              <a:rPr lang="vi-VN" sz="2400" b="0" i="0" u="none" strike="noStrike" cap="none">
                <a:solidFill>
                  <a:schemeClr val="dk1"/>
                </a:solidFill>
                <a:latin typeface="Arial"/>
                <a:ea typeface="Arial"/>
                <a:cs typeface="Arial"/>
                <a:sym typeface="Arial"/>
              </a:rPr>
              <a:t>Biên bản GS trước – trong – sau tiêm theo </a:t>
            </a:r>
          </a:p>
          <a:p>
            <a:pPr marL="1201738" marR="0" lvl="0" indent="-457200" algn="l" rtl="0">
              <a:lnSpc>
                <a:spcPct val="120000"/>
              </a:lnSpc>
              <a:spcBef>
                <a:spcPts val="0"/>
              </a:spcBef>
              <a:spcAft>
                <a:spcPts val="0"/>
              </a:spcAft>
              <a:buClr>
                <a:schemeClr val="dk1"/>
              </a:buClr>
              <a:buSzPts val="2600"/>
              <a:buFont typeface="Arial"/>
              <a:buChar char="•"/>
            </a:pPr>
            <a:r>
              <a:rPr lang="vi-VN" sz="2400" b="0" i="0" u="none" strike="noStrike" cap="none">
                <a:solidFill>
                  <a:schemeClr val="dk1"/>
                </a:solidFill>
                <a:latin typeface="Arial"/>
                <a:ea typeface="Arial"/>
                <a:cs typeface="Arial"/>
                <a:sym typeface="Arial"/>
              </a:rPr>
              <a:t>Quy định GS: Trường là ≥1 lần/1 trường; </a:t>
            </a:r>
            <a:endParaRPr lang="vi-VN" sz="1600"/>
          </a:p>
          <a:p>
            <a:pPr marL="2743200" marR="0" lvl="0" indent="0" algn="l" rtl="0">
              <a:lnSpc>
                <a:spcPct val="120000"/>
              </a:lnSpc>
              <a:spcBef>
                <a:spcPts val="0"/>
              </a:spcBef>
              <a:spcAft>
                <a:spcPts val="0"/>
              </a:spcAft>
              <a:buNone/>
            </a:pPr>
            <a:r>
              <a:rPr lang="vi-VN" sz="2400" b="0" i="0" u="none" strike="noStrike" cap="none">
                <a:solidFill>
                  <a:schemeClr val="dk1"/>
                </a:solidFill>
                <a:latin typeface="Arial"/>
                <a:ea typeface="Arial"/>
                <a:cs typeface="Arial"/>
                <a:sym typeface="Arial"/>
              </a:rPr>
              <a:t>      TYT là ≥1 lần/1 TYT</a:t>
            </a:r>
          </a:p>
          <a:p>
            <a:pPr marL="685800" marR="0" lvl="0" indent="0" algn="l" rtl="0">
              <a:spcBef>
                <a:spcPts val="0"/>
              </a:spcBef>
              <a:spcAft>
                <a:spcPts val="0"/>
              </a:spcAft>
              <a:buClr>
                <a:schemeClr val="dk1"/>
              </a:buClr>
              <a:buSzPts val="2800"/>
              <a:buNone/>
            </a:pPr>
            <a:endParaRPr lang="vi-VN" sz="2400"/>
          </a:p>
        </p:txBody>
      </p:sp>
    </p:spTree>
    <p:extLst>
      <p:ext uri="{BB962C8B-B14F-4D97-AF65-F5344CB8AC3E}">
        <p14:creationId xmlns:p14="http://schemas.microsoft.com/office/powerpoint/2010/main" val="29259944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Google Shape;275;p20">
            <a:extLst>
              <a:ext uri="{FF2B5EF4-FFF2-40B4-BE49-F238E27FC236}">
                <a16:creationId xmlns:a16="http://schemas.microsoft.com/office/drawing/2014/main" id="{15A6CD00-21B2-1BB3-8968-8A533CF02D39}"/>
              </a:ext>
            </a:extLst>
          </p:cNvPr>
          <p:cNvSpPr txBox="1"/>
          <p:nvPr/>
        </p:nvSpPr>
        <p:spPr>
          <a:xfrm>
            <a:off x="8955116" y="508321"/>
            <a:ext cx="3236884" cy="2400617"/>
          </a:xfrm>
          <a:prstGeom prst="rect">
            <a:avLst/>
          </a:prstGeom>
          <a:solidFill>
            <a:srgbClr val="F2F2F2"/>
          </a:solid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000" b="1">
                <a:solidFill>
                  <a:schemeClr val="dk1"/>
                </a:solidFill>
                <a:latin typeface="Arial"/>
                <a:ea typeface="Arial"/>
                <a:cs typeface="Arial"/>
                <a:sym typeface="Arial"/>
              </a:rPr>
              <a:t>Trẻ đi học:</a:t>
            </a:r>
            <a:endParaRPr sz="1600"/>
          </a:p>
          <a:p>
            <a:pPr marL="342900" marR="0" lvl="0" indent="-342900" algn="l" rtl="0">
              <a:lnSpc>
                <a:spcPct val="150000"/>
              </a:lnSpc>
              <a:spcBef>
                <a:spcPts val="0"/>
              </a:spcBef>
              <a:spcAft>
                <a:spcPts val="0"/>
              </a:spcAft>
              <a:buClr>
                <a:schemeClr val="dk1"/>
              </a:buClr>
              <a:buSzPts val="2400"/>
              <a:buFont typeface="Arial"/>
              <a:buChar char="-"/>
            </a:pPr>
            <a:r>
              <a:rPr lang="en-US" sz="2000">
                <a:solidFill>
                  <a:schemeClr val="dk1"/>
                </a:solidFill>
                <a:latin typeface="Arial"/>
                <a:ea typeface="Arial"/>
                <a:cs typeface="Arial"/>
                <a:sym typeface="Arial"/>
              </a:rPr>
              <a:t>Trường: ghi tên</a:t>
            </a:r>
            <a:endParaRPr sz="1600"/>
          </a:p>
          <a:p>
            <a:pPr marL="342900" marR="0" lvl="0" indent="-342900" algn="l" rtl="0">
              <a:lnSpc>
                <a:spcPct val="150000"/>
              </a:lnSpc>
              <a:spcBef>
                <a:spcPts val="0"/>
              </a:spcBef>
              <a:spcAft>
                <a:spcPts val="0"/>
              </a:spcAft>
              <a:buClr>
                <a:schemeClr val="dk1"/>
              </a:buClr>
              <a:buSzPts val="2400"/>
              <a:buFont typeface="Arial"/>
              <a:buChar char="-"/>
            </a:pPr>
            <a:r>
              <a:rPr lang="en-US" sz="2000">
                <a:solidFill>
                  <a:schemeClr val="dk1"/>
                </a:solidFill>
                <a:latin typeface="Arial"/>
                <a:ea typeface="Arial"/>
                <a:cs typeface="Arial"/>
                <a:sym typeface="Arial"/>
              </a:rPr>
              <a:t>Lớp: ghi tên</a:t>
            </a:r>
            <a:endParaRPr sz="1600"/>
          </a:p>
          <a:p>
            <a:pPr marL="0" marR="0" lvl="0" indent="0" algn="l" rtl="0">
              <a:lnSpc>
                <a:spcPct val="150000"/>
              </a:lnSpc>
              <a:spcBef>
                <a:spcPts val="0"/>
              </a:spcBef>
              <a:spcAft>
                <a:spcPts val="0"/>
              </a:spcAft>
              <a:buNone/>
            </a:pPr>
            <a:r>
              <a:rPr lang="en-US" sz="2000">
                <a:solidFill>
                  <a:schemeClr val="dk1"/>
                </a:solidFill>
                <a:latin typeface="Arial"/>
                <a:ea typeface="Arial"/>
                <a:cs typeface="Arial"/>
                <a:sym typeface="Arial"/>
              </a:rPr>
              <a:t>-   Stt: trong </a:t>
            </a:r>
            <a:r>
              <a:rPr lang="vi-VN" sz="2000">
                <a:solidFill>
                  <a:schemeClr val="dk1"/>
                </a:solidFill>
                <a:latin typeface="Arial"/>
                <a:ea typeface="Arial"/>
                <a:cs typeface="Arial"/>
                <a:sym typeface="Arial"/>
              </a:rPr>
              <a:t>danh sách tiêm tại trường</a:t>
            </a:r>
            <a:endParaRPr sz="2000">
              <a:solidFill>
                <a:schemeClr val="dk1"/>
              </a:solidFill>
              <a:latin typeface="Arial"/>
              <a:ea typeface="Arial"/>
              <a:cs typeface="Arial"/>
              <a:sym typeface="Arial"/>
            </a:endParaRPr>
          </a:p>
        </p:txBody>
      </p:sp>
      <p:sp>
        <p:nvSpPr>
          <p:cNvPr id="10" name="Google Shape;276;p20">
            <a:extLst>
              <a:ext uri="{FF2B5EF4-FFF2-40B4-BE49-F238E27FC236}">
                <a16:creationId xmlns:a16="http://schemas.microsoft.com/office/drawing/2014/main" id="{D456FDD9-DDC6-E060-0018-4A5438DF694B}"/>
              </a:ext>
            </a:extLst>
          </p:cNvPr>
          <p:cNvSpPr txBox="1"/>
          <p:nvPr/>
        </p:nvSpPr>
        <p:spPr>
          <a:xfrm>
            <a:off x="8955116" y="3210418"/>
            <a:ext cx="3236884" cy="1938952"/>
          </a:xfrm>
          <a:prstGeom prst="rect">
            <a:avLst/>
          </a:prstGeom>
          <a:solidFill>
            <a:srgbClr val="CFFAF5"/>
          </a:solid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000" b="1">
                <a:solidFill>
                  <a:schemeClr val="dk1"/>
                </a:solidFill>
                <a:latin typeface="Arial"/>
                <a:ea typeface="Arial"/>
                <a:cs typeface="Arial"/>
                <a:sym typeface="Arial"/>
              </a:rPr>
              <a:t>Trẻ cộng đồng:</a:t>
            </a:r>
            <a:endParaRPr sz="1600"/>
          </a:p>
          <a:p>
            <a:pPr marL="0" marR="0" lvl="0" indent="0" algn="l" rtl="0">
              <a:lnSpc>
                <a:spcPct val="150000"/>
              </a:lnSpc>
              <a:spcBef>
                <a:spcPts val="0"/>
              </a:spcBef>
              <a:spcAft>
                <a:spcPts val="0"/>
              </a:spcAft>
              <a:buNone/>
            </a:pPr>
            <a:r>
              <a:rPr lang="en-US" sz="2000">
                <a:solidFill>
                  <a:schemeClr val="dk1"/>
                </a:solidFill>
                <a:latin typeface="Arial"/>
                <a:ea typeface="Arial"/>
                <a:cs typeface="Arial"/>
                <a:sym typeface="Arial"/>
              </a:rPr>
              <a:t>- Tổ: ghi số tổ</a:t>
            </a:r>
            <a:endParaRPr sz="1600"/>
          </a:p>
          <a:p>
            <a:pPr marL="0" marR="0" lvl="0" indent="0" algn="l" rtl="0">
              <a:lnSpc>
                <a:spcPct val="150000"/>
              </a:lnSpc>
              <a:spcBef>
                <a:spcPts val="0"/>
              </a:spcBef>
              <a:spcAft>
                <a:spcPts val="0"/>
              </a:spcAft>
              <a:buNone/>
            </a:pPr>
            <a:r>
              <a:rPr lang="en-US" sz="2000">
                <a:solidFill>
                  <a:schemeClr val="dk1"/>
                </a:solidFill>
                <a:latin typeface="Arial"/>
                <a:ea typeface="Arial"/>
                <a:cs typeface="Arial"/>
                <a:sym typeface="Arial"/>
              </a:rPr>
              <a:t>- Stt: trong </a:t>
            </a:r>
            <a:r>
              <a:rPr lang="vi-VN" sz="2000">
                <a:solidFill>
                  <a:schemeClr val="dk1"/>
                </a:solidFill>
                <a:latin typeface="Arial"/>
                <a:ea typeface="Arial"/>
                <a:cs typeface="Arial"/>
                <a:sym typeface="Arial"/>
              </a:rPr>
              <a:t>danh sách tiêm cộng đồng</a:t>
            </a:r>
            <a:endParaRPr sz="2000">
              <a:solidFill>
                <a:schemeClr val="dk1"/>
              </a:solidFill>
              <a:latin typeface="Arial"/>
              <a:ea typeface="Arial"/>
              <a:cs typeface="Arial"/>
              <a:sym typeface="Arial"/>
            </a:endParaRPr>
          </a:p>
        </p:txBody>
      </p:sp>
      <p:pic>
        <p:nvPicPr>
          <p:cNvPr id="3" name="Picture 2">
            <a:extLst>
              <a:ext uri="{FF2B5EF4-FFF2-40B4-BE49-F238E27FC236}">
                <a16:creationId xmlns:a16="http://schemas.microsoft.com/office/drawing/2014/main" id="{A810C522-3378-69A9-E2AF-23D5854ED91D}"/>
              </a:ext>
            </a:extLst>
          </p:cNvPr>
          <p:cNvPicPr>
            <a:picLocks noChangeAspect="1"/>
          </p:cNvPicPr>
          <p:nvPr/>
        </p:nvPicPr>
        <p:blipFill>
          <a:blip r:embed="rId2"/>
          <a:stretch>
            <a:fillRect/>
          </a:stretch>
        </p:blipFill>
        <p:spPr>
          <a:xfrm>
            <a:off x="0" y="0"/>
            <a:ext cx="8955116" cy="6858000"/>
          </a:xfrm>
          <a:prstGeom prst="rect">
            <a:avLst/>
          </a:prstGeom>
        </p:spPr>
      </p:pic>
    </p:spTree>
    <p:extLst>
      <p:ext uri="{BB962C8B-B14F-4D97-AF65-F5344CB8AC3E}">
        <p14:creationId xmlns:p14="http://schemas.microsoft.com/office/powerpoint/2010/main" val="1081500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2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CB08448E-83BC-EB19-AAF2-133F2463B8B5}"/>
              </a:ext>
            </a:extLst>
          </p:cNvPr>
          <p:cNvPicPr>
            <a:picLocks noChangeAspect="1"/>
          </p:cNvPicPr>
          <p:nvPr/>
        </p:nvPicPr>
        <p:blipFill>
          <a:blip r:embed="rId2"/>
          <a:stretch>
            <a:fillRect/>
          </a:stretch>
        </p:blipFill>
        <p:spPr>
          <a:xfrm>
            <a:off x="1" y="0"/>
            <a:ext cx="9170504" cy="6858000"/>
          </a:xfrm>
          <a:prstGeom prst="rect">
            <a:avLst/>
          </a:prstGeom>
        </p:spPr>
      </p:pic>
      <p:sp>
        <p:nvSpPr>
          <p:cNvPr id="10" name="TextBox 9">
            <a:extLst>
              <a:ext uri="{FF2B5EF4-FFF2-40B4-BE49-F238E27FC236}">
                <a16:creationId xmlns:a16="http://schemas.microsoft.com/office/drawing/2014/main" id="{D0EB5B7C-C8CB-6B53-3344-766EADA554AB}"/>
              </a:ext>
            </a:extLst>
          </p:cNvPr>
          <p:cNvSpPr txBox="1"/>
          <p:nvPr/>
        </p:nvSpPr>
        <p:spPr>
          <a:xfrm>
            <a:off x="9170505" y="1378226"/>
            <a:ext cx="3021495" cy="2554545"/>
          </a:xfrm>
          <a:prstGeom prst="rect">
            <a:avLst/>
          </a:prstGeom>
          <a:noFill/>
        </p:spPr>
        <p:txBody>
          <a:bodyPr wrap="square" rtlCol="0">
            <a:spAutoFit/>
          </a:bodyPr>
          <a:lstStyle/>
          <a:p>
            <a:r>
              <a:rPr lang="vi-VN" sz="2000"/>
              <a:t>- Đối tượng: </a:t>
            </a:r>
            <a:r>
              <a:rPr lang="vi-VN" sz="2000" b="1">
                <a:solidFill>
                  <a:srgbClr val="C00000"/>
                </a:solidFill>
              </a:rPr>
              <a:t>chưa tiêm đủ 02 mũi </a:t>
            </a:r>
            <a:r>
              <a:rPr lang="vi-VN" sz="2000"/>
              <a:t>vắc xin có chứa thành phần sởi</a:t>
            </a:r>
          </a:p>
          <a:p>
            <a:r>
              <a:rPr lang="vi-VN" sz="2000"/>
              <a:t>-Bằng chứng được thể hiện trên </a:t>
            </a:r>
            <a:r>
              <a:rPr lang="vi-VN" sz="2000" b="1">
                <a:solidFill>
                  <a:srgbClr val="C00000"/>
                </a:solidFill>
              </a:rPr>
              <a:t>phiếu/sổ tiêm chủng/Hệ thống quản lý thông tin tiêm chủng Quốc gia</a:t>
            </a:r>
            <a:endParaRPr lang="en-US" sz="2000" b="1">
              <a:solidFill>
                <a:srgbClr val="C00000"/>
              </a:solidFill>
            </a:endParaRPr>
          </a:p>
        </p:txBody>
      </p:sp>
    </p:spTree>
    <p:extLst>
      <p:ext uri="{BB962C8B-B14F-4D97-AF65-F5344CB8AC3E}">
        <p14:creationId xmlns:p14="http://schemas.microsoft.com/office/powerpoint/2010/main" val="12717019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BC16A7-F0CE-46F9-3A5E-407AECD62F7F}"/>
              </a:ext>
            </a:extLst>
          </p:cNvPr>
          <p:cNvSpPr>
            <a:spLocks noGrp="1"/>
          </p:cNvSpPr>
          <p:nvPr>
            <p:ph type="title"/>
          </p:nvPr>
        </p:nvSpPr>
        <p:spPr/>
        <p:txBody>
          <a:bodyPr/>
          <a:lstStyle/>
          <a:p>
            <a:r>
              <a:rPr lang="en-US"/>
              <a:t>Quản lý đối tượng tiêm chủng </a:t>
            </a:r>
          </a:p>
        </p:txBody>
      </p:sp>
      <p:sp>
        <p:nvSpPr>
          <p:cNvPr id="3" name="Content Placeholder 2">
            <a:extLst>
              <a:ext uri="{FF2B5EF4-FFF2-40B4-BE49-F238E27FC236}">
                <a16:creationId xmlns:a16="http://schemas.microsoft.com/office/drawing/2014/main" id="{2A9214A1-0C1A-010B-89F3-790076585EBB}"/>
              </a:ext>
            </a:extLst>
          </p:cNvPr>
          <p:cNvSpPr>
            <a:spLocks noGrp="1"/>
          </p:cNvSpPr>
          <p:nvPr>
            <p:ph idx="1"/>
          </p:nvPr>
        </p:nvSpPr>
        <p:spPr>
          <a:xfrm>
            <a:off x="630621" y="1373497"/>
            <a:ext cx="11020096" cy="5436569"/>
          </a:xfrm>
        </p:spPr>
        <p:txBody>
          <a:bodyPr>
            <a:normAutofit/>
          </a:bodyPr>
          <a:lstStyle/>
          <a:p>
            <a:pPr>
              <a:lnSpc>
                <a:spcPct val="130000"/>
              </a:lnSpc>
              <a:spcBef>
                <a:spcPts val="600"/>
              </a:spcBef>
            </a:pPr>
            <a:r>
              <a:rPr lang="en-US" b="1"/>
              <a:t>Mục đích:</a:t>
            </a:r>
          </a:p>
          <a:p>
            <a:pPr lvl="1">
              <a:lnSpc>
                <a:spcPct val="130000"/>
              </a:lnSpc>
              <a:spcBef>
                <a:spcPts val="600"/>
              </a:spcBef>
              <a:buFont typeface="Wingdings" panose="05000000000000000000" pitchFamily="2" charset="2"/>
              <a:buChar char="ü"/>
            </a:pPr>
            <a:r>
              <a:rPr lang="en-US"/>
              <a:t> Phát hiện đối tượng sinh sống trên địa phương nhưng chưa thuộc quản lý của TYT</a:t>
            </a:r>
          </a:p>
          <a:p>
            <a:pPr lvl="1">
              <a:lnSpc>
                <a:spcPct val="130000"/>
              </a:lnSpc>
              <a:spcBef>
                <a:spcPts val="600"/>
              </a:spcBef>
              <a:buFont typeface="Wingdings" panose="05000000000000000000" pitchFamily="2" charset="2"/>
              <a:buChar char="ü"/>
            </a:pPr>
            <a:r>
              <a:rPr lang="en-US"/>
              <a:t> Trả đối tượng về địa chỉ hiện đang cư trú</a:t>
            </a:r>
          </a:p>
          <a:p>
            <a:pPr lvl="1">
              <a:lnSpc>
                <a:spcPct val="130000"/>
              </a:lnSpc>
              <a:spcBef>
                <a:spcPts val="600"/>
              </a:spcBef>
              <a:buFont typeface="Wingdings" panose="05000000000000000000" pitchFamily="2" charset="2"/>
              <a:buChar char="ü"/>
            </a:pPr>
            <a:r>
              <a:rPr lang="en-US"/>
              <a:t> Lưu giữ danh sách đối tượng được tiêm chủng trong chiến dịch</a:t>
            </a:r>
          </a:p>
          <a:p>
            <a:pPr>
              <a:lnSpc>
                <a:spcPct val="130000"/>
              </a:lnSpc>
              <a:spcBef>
                <a:spcPts val="600"/>
              </a:spcBef>
            </a:pPr>
            <a:r>
              <a:rPr lang="en-US" b="1"/>
              <a:t>Đối tượng từ các nguồn:</a:t>
            </a:r>
          </a:p>
          <a:p>
            <a:pPr lvl="1">
              <a:lnSpc>
                <a:spcPct val="130000"/>
              </a:lnSpc>
              <a:spcBef>
                <a:spcPts val="600"/>
              </a:spcBef>
              <a:buFont typeface="Wingdings" panose="05000000000000000000" pitchFamily="2" charset="2"/>
              <a:buChar char="ü"/>
            </a:pPr>
            <a:r>
              <a:rPr lang="en-US" b="1"/>
              <a:t> </a:t>
            </a:r>
            <a:r>
              <a:rPr lang="en-US"/>
              <a:t>Trẻ cộng đồng</a:t>
            </a:r>
          </a:p>
          <a:p>
            <a:pPr lvl="1">
              <a:lnSpc>
                <a:spcPct val="130000"/>
              </a:lnSpc>
              <a:spcBef>
                <a:spcPts val="600"/>
              </a:spcBef>
              <a:buFont typeface="Wingdings" panose="05000000000000000000" pitchFamily="2" charset="2"/>
              <a:buChar char="ü"/>
            </a:pPr>
            <a:r>
              <a:rPr lang="en-US"/>
              <a:t> Trẻ đi học</a:t>
            </a:r>
          </a:p>
          <a:p>
            <a:pPr lvl="1">
              <a:lnSpc>
                <a:spcPct val="130000"/>
              </a:lnSpc>
              <a:spcBef>
                <a:spcPts val="600"/>
              </a:spcBef>
              <a:buFont typeface="Wingdings" panose="05000000000000000000" pitchFamily="2" charset="2"/>
              <a:buChar char="ü"/>
            </a:pPr>
            <a:r>
              <a:rPr lang="en-US"/>
              <a:t> Bệnh viện</a:t>
            </a:r>
          </a:p>
        </p:txBody>
      </p:sp>
    </p:spTree>
    <p:extLst>
      <p:ext uri="{BB962C8B-B14F-4D97-AF65-F5344CB8AC3E}">
        <p14:creationId xmlns:p14="http://schemas.microsoft.com/office/powerpoint/2010/main" val="4220406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BC16A7-F0CE-46F9-3A5E-407AECD62F7F}"/>
              </a:ext>
            </a:extLst>
          </p:cNvPr>
          <p:cNvSpPr>
            <a:spLocks noGrp="1"/>
          </p:cNvSpPr>
          <p:nvPr>
            <p:ph type="title"/>
          </p:nvPr>
        </p:nvSpPr>
        <p:spPr/>
        <p:txBody>
          <a:bodyPr/>
          <a:lstStyle/>
          <a:p>
            <a:r>
              <a:rPr lang="en-US"/>
              <a:t>Quản lý đối tượng tiêm chủng </a:t>
            </a:r>
          </a:p>
        </p:txBody>
      </p:sp>
      <p:sp>
        <p:nvSpPr>
          <p:cNvPr id="3" name="Content Placeholder 2">
            <a:extLst>
              <a:ext uri="{FF2B5EF4-FFF2-40B4-BE49-F238E27FC236}">
                <a16:creationId xmlns:a16="http://schemas.microsoft.com/office/drawing/2014/main" id="{2A9214A1-0C1A-010B-89F3-790076585EBB}"/>
              </a:ext>
            </a:extLst>
          </p:cNvPr>
          <p:cNvSpPr>
            <a:spLocks noGrp="1"/>
          </p:cNvSpPr>
          <p:nvPr>
            <p:ph idx="1"/>
          </p:nvPr>
        </p:nvSpPr>
        <p:spPr>
          <a:xfrm>
            <a:off x="630621" y="1373497"/>
            <a:ext cx="11020096" cy="5436569"/>
          </a:xfrm>
        </p:spPr>
        <p:txBody>
          <a:bodyPr>
            <a:normAutofit/>
          </a:bodyPr>
          <a:lstStyle/>
          <a:p>
            <a:pPr>
              <a:lnSpc>
                <a:spcPct val="130000"/>
              </a:lnSpc>
              <a:spcBef>
                <a:spcPts val="600"/>
              </a:spcBef>
            </a:pPr>
            <a:r>
              <a:rPr lang="en-US" b="1"/>
              <a:t>Giai đoạn 1:</a:t>
            </a:r>
          </a:p>
          <a:p>
            <a:pPr lvl="1">
              <a:lnSpc>
                <a:spcPct val="130000"/>
              </a:lnSpc>
              <a:spcBef>
                <a:spcPts val="600"/>
              </a:spcBef>
              <a:buFont typeface="Wingdings" panose="05000000000000000000" pitchFamily="2" charset="2"/>
              <a:buChar char="ü"/>
            </a:pPr>
            <a:r>
              <a:rPr lang="en-US"/>
              <a:t>Trẻ 1-5 tuổi chưa tiêm đủ mũi sởi đang sinh sống và học tập trên địa bàn Thành phố;</a:t>
            </a:r>
          </a:p>
          <a:p>
            <a:pPr lvl="1">
              <a:lnSpc>
                <a:spcPct val="130000"/>
              </a:lnSpc>
              <a:spcBef>
                <a:spcPts val="600"/>
              </a:spcBef>
              <a:buFont typeface="Wingdings" panose="05000000000000000000" pitchFamily="2" charset="2"/>
              <a:buChar char="ü"/>
            </a:pPr>
            <a:r>
              <a:rPr lang="en-US"/>
              <a:t>Trẻ 1-16 tuổi chưa tiêm đủ mũi sởi đang được điều trị tại các cơ sở khám, chữa bệnh trên địa bàn Thành phố;</a:t>
            </a:r>
          </a:p>
          <a:p>
            <a:pPr lvl="1">
              <a:lnSpc>
                <a:spcPct val="130000"/>
              </a:lnSpc>
              <a:spcBef>
                <a:spcPts val="600"/>
              </a:spcBef>
              <a:buFont typeface="Wingdings" panose="05000000000000000000" pitchFamily="2" charset="2"/>
              <a:buChar char="ü"/>
            </a:pPr>
            <a:r>
              <a:rPr lang="en-US"/>
              <a:t>NVYT, người làm việc tại các cơ sở khám chữa bệnh có nguy cơ tiếp xúc người mắc sởi nhưng chưa tiêm đủ mũi sởi;</a:t>
            </a:r>
          </a:p>
          <a:p>
            <a:pPr lvl="1">
              <a:lnSpc>
                <a:spcPct val="130000"/>
              </a:lnSpc>
              <a:spcBef>
                <a:spcPts val="600"/>
              </a:spcBef>
              <a:buFont typeface="Wingdings" panose="05000000000000000000" pitchFamily="2" charset="2"/>
              <a:buChar char="ü"/>
            </a:pPr>
            <a:r>
              <a:rPr lang="en-US"/>
              <a:t>NVYT, người chăm sóc trẻ thuộc nhóm nguy cơ cao chưa tiêm đủ mũi sởi.</a:t>
            </a:r>
          </a:p>
        </p:txBody>
      </p:sp>
    </p:spTree>
    <p:extLst>
      <p:ext uri="{BB962C8B-B14F-4D97-AF65-F5344CB8AC3E}">
        <p14:creationId xmlns:p14="http://schemas.microsoft.com/office/powerpoint/2010/main" val="23985589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Ecology 16x9">
  <a:themeElements>
    <a:clrScheme name="Ecology">
      <a:dk1>
        <a:srgbClr val="4D3E2F"/>
      </a:dk1>
      <a:lt1>
        <a:sysClr val="window" lastClr="FFFFFF"/>
      </a:lt1>
      <a:dk2>
        <a:srgbClr val="000000"/>
      </a:dk2>
      <a:lt2>
        <a:srgbClr val="DDDDDD"/>
      </a:lt2>
      <a:accent1>
        <a:srgbClr val="8BAA00"/>
      </a:accent1>
      <a:accent2>
        <a:srgbClr val="2A6CB2"/>
      </a:accent2>
      <a:accent3>
        <a:srgbClr val="795837"/>
      </a:accent3>
      <a:accent4>
        <a:srgbClr val="D18316"/>
      </a:accent4>
      <a:accent5>
        <a:srgbClr val="79B4F0"/>
      </a:accent5>
      <a:accent6>
        <a:srgbClr val="CDC80F"/>
      </a:accent6>
      <a:hlink>
        <a:srgbClr val="2A6CB2"/>
      </a:hlink>
      <a:folHlink>
        <a:srgbClr val="808080"/>
      </a:folHlink>
    </a:clrScheme>
    <a:fontScheme name="Corbel">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ature ecology education photo presentation.potx" id="{C2041BFC-79DD-469A-9C9C-CE3A45FF64F3}" vid="{F6D325B2-35D9-40C5-B4CD-C0A8483D5659}"/>
    </a:ext>
  </a:extLst>
</a:theme>
</file>

<file path=ppt/theme/theme2.xml><?xml version="1.0" encoding="utf-8"?>
<a:theme xmlns:a="http://schemas.openxmlformats.org/drawingml/2006/main" name="HCDC powerpoint templat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CDC temp 1" id="{D9118189-DE2C-4CD1-A199-D4E9BF5585C5}" vid="{E6EEFF19-C172-41F7-A582-0CB512D6ADA0}"/>
    </a:ext>
  </a:extLst>
</a:theme>
</file>

<file path=ppt/theme/theme3.xml><?xml version="1.0" encoding="utf-8"?>
<a:theme xmlns:a="http://schemas.openxmlformats.org/drawingml/2006/main" name="1_Theme1">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me1" id="{491F294D-59C6-48B0-8EA2-A0EE085B70B4}" vid="{3478444F-7650-45F8-A8D1-A189A23E4356}"/>
    </a:ext>
  </a:extLst>
</a:theme>
</file>

<file path=ppt/theme/theme4.xml><?xml version="1.0" encoding="utf-8"?>
<a:theme xmlns:a="http://schemas.openxmlformats.org/drawingml/2006/main" name="Theme1">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me1" id="{491F294D-59C6-48B0-8EA2-A0EE085B70B4}" vid="{3478444F-7650-45F8-A8D1-A189A23E4356}"/>
    </a:ext>
  </a:extLst>
</a:theme>
</file>

<file path=ppt/theme/theme5.xml><?xml version="1.0" encoding="utf-8"?>
<a:theme xmlns:a="http://schemas.openxmlformats.org/drawingml/2006/main" name="Office Theme">
  <a:themeElements>
    <a:clrScheme name="Ecology">
      <a:dk1>
        <a:srgbClr val="4D3E2F"/>
      </a:dk1>
      <a:lt1>
        <a:sysClr val="window" lastClr="FFFFFF"/>
      </a:lt1>
      <a:dk2>
        <a:srgbClr val="000000"/>
      </a:dk2>
      <a:lt2>
        <a:srgbClr val="DDDDDD"/>
      </a:lt2>
      <a:accent1>
        <a:srgbClr val="8BAA00"/>
      </a:accent1>
      <a:accent2>
        <a:srgbClr val="2A6CB2"/>
      </a:accent2>
      <a:accent3>
        <a:srgbClr val="795837"/>
      </a:accent3>
      <a:accent4>
        <a:srgbClr val="D18316"/>
      </a:accent4>
      <a:accent5>
        <a:srgbClr val="79B4F0"/>
      </a:accent5>
      <a:accent6>
        <a:srgbClr val="CDC80F"/>
      </a:accent6>
      <a:hlink>
        <a:srgbClr val="2A6CB2"/>
      </a:hlink>
      <a:folHlink>
        <a:srgbClr val="808080"/>
      </a:folHlink>
    </a:clrScheme>
    <a:fontScheme name="Corbel">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Ecology">
      <a:dk1>
        <a:srgbClr val="4D3E2F"/>
      </a:dk1>
      <a:lt1>
        <a:sysClr val="window" lastClr="FFFFFF"/>
      </a:lt1>
      <a:dk2>
        <a:srgbClr val="000000"/>
      </a:dk2>
      <a:lt2>
        <a:srgbClr val="DDDDDD"/>
      </a:lt2>
      <a:accent1>
        <a:srgbClr val="8BAA00"/>
      </a:accent1>
      <a:accent2>
        <a:srgbClr val="2A6CB2"/>
      </a:accent2>
      <a:accent3>
        <a:srgbClr val="795837"/>
      </a:accent3>
      <a:accent4>
        <a:srgbClr val="D18316"/>
      </a:accent4>
      <a:accent5>
        <a:srgbClr val="79B4F0"/>
      </a:accent5>
      <a:accent6>
        <a:srgbClr val="CDC80F"/>
      </a:accent6>
      <a:hlink>
        <a:srgbClr val="2A6CB2"/>
      </a:hlink>
      <a:folHlink>
        <a:srgbClr val="808080"/>
      </a:folHlink>
    </a:clrScheme>
    <a:fontScheme name="Corbel">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{4F6B06BB-5656-42CE-8B68-CCC5F5CA53E9}tf03098889_win32</Template>
  <TotalTime>7676</TotalTime>
  <Words>1451</Words>
  <Application>Microsoft Office PowerPoint</Application>
  <PresentationFormat>Widescreen</PresentationFormat>
  <Paragraphs>127</Paragraphs>
  <Slides>18</Slides>
  <Notes>3</Notes>
  <HiddenSlides>0</HiddenSlides>
  <MMClips>0</MMClips>
  <ScaleCrop>false</ScaleCrop>
  <HeadingPairs>
    <vt:vector size="6" baseType="variant">
      <vt:variant>
        <vt:lpstr>Fonts Used</vt:lpstr>
      </vt:variant>
      <vt:variant>
        <vt:i4>6</vt:i4>
      </vt:variant>
      <vt:variant>
        <vt:lpstr>Theme</vt:lpstr>
      </vt:variant>
      <vt:variant>
        <vt:i4>4</vt:i4>
      </vt:variant>
      <vt:variant>
        <vt:lpstr>Slide Titles</vt:lpstr>
      </vt:variant>
      <vt:variant>
        <vt:i4>18</vt:i4>
      </vt:variant>
    </vt:vector>
  </HeadingPairs>
  <TitlesOfParts>
    <vt:vector size="28" baseType="lpstr">
      <vt:lpstr>Arial</vt:lpstr>
      <vt:lpstr>Calibri</vt:lpstr>
      <vt:lpstr>Calibri Light</vt:lpstr>
      <vt:lpstr>Corbel</vt:lpstr>
      <vt:lpstr>Times New Roman</vt:lpstr>
      <vt:lpstr>Wingdings</vt:lpstr>
      <vt:lpstr>Ecology 16x9</vt:lpstr>
      <vt:lpstr>HCDC powerpoint template</vt:lpstr>
      <vt:lpstr>1_Theme1</vt:lpstr>
      <vt:lpstr>Theme1</vt:lpstr>
      <vt:lpstr>   QUẢN LÝ ĐỐI TƯỢNGTIÊM CHỦNG CHIẾN DỊCH MR QUY ĐỊNH BÁO CÁO KẾT QUẢ TIÊM CHỦNG </vt:lpstr>
      <vt:lpstr>NỘI DUNG TRÌNH BÀY </vt:lpstr>
      <vt:lpstr>Các hoạt động chiến dịch</vt:lpstr>
      <vt:lpstr>Hướng dẫn nhập lịch tiêm</vt:lpstr>
      <vt:lpstr>Các hoạt động chiến dịch</vt:lpstr>
      <vt:lpstr>PowerPoint Presentation</vt:lpstr>
      <vt:lpstr>PowerPoint Presentation</vt:lpstr>
      <vt:lpstr>Quản lý đối tượng tiêm chủng </vt:lpstr>
      <vt:lpstr>Quản lý đối tượng tiêm chủng </vt:lpstr>
      <vt:lpstr>Quản lý đối tượng tiêm chủng </vt:lpstr>
      <vt:lpstr>Quản lý đối tượng tiêm chủng </vt:lpstr>
      <vt:lpstr>Quản lý đối tượng tiêm chủng </vt:lpstr>
      <vt:lpstr>PowerPoint Presentation</vt:lpstr>
      <vt:lpstr>Quy định báo cáo, lưu hồ sơ</vt:lpstr>
      <vt:lpstr>2. Quy định báo cáo</vt:lpstr>
      <vt:lpstr>1. Quy định báo cáo</vt:lpstr>
      <vt:lpstr>Lưu trữ hồ sơ, báo cáo</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Layout</dc:title>
  <dc:creator>Nguyễn Tú Anh</dc:creator>
  <cp:lastModifiedBy>Nguyen Vu Minh Thu</cp:lastModifiedBy>
  <cp:revision>129</cp:revision>
  <dcterms:created xsi:type="dcterms:W3CDTF">2023-07-14T10:34:26Z</dcterms:created>
  <dcterms:modified xsi:type="dcterms:W3CDTF">2024-08-30T07:00:18Z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0x010100AA3F7D94069FF64A86F7DFF56D60E3BE</vt:lpwstr>
  </property>
</Properties>
</file>